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9" r:id="rId3"/>
    <p:sldId id="260" r:id="rId4"/>
    <p:sldId id="273" r:id="rId5"/>
    <p:sldId id="275" r:id="rId6"/>
    <p:sldId id="271" r:id="rId7"/>
    <p:sldId id="267" r:id="rId8"/>
    <p:sldId id="303" r:id="rId9"/>
    <p:sldId id="304" r:id="rId10"/>
    <p:sldId id="266" r:id="rId11"/>
    <p:sldId id="305" r:id="rId12"/>
    <p:sldId id="306" r:id="rId13"/>
    <p:sldId id="307" r:id="rId14"/>
    <p:sldId id="309" r:id="rId15"/>
    <p:sldId id="308" r:id="rId16"/>
    <p:sldId id="281" r:id="rId17"/>
  </p:sldIdLst>
  <p:sldSz cx="9144000" cy="5143500" type="screen16x9"/>
  <p:notesSz cx="6858000" cy="9144000"/>
  <p:embeddedFontLst>
    <p:embeddedFont>
      <p:font typeface="210 동화책 R" panose="02020603020101020101" pitchFamily="18" charset="-127"/>
      <p:regular r:id="rId20"/>
    </p:embeddedFont>
    <p:embeddedFont>
      <p:font typeface="a꽃피는봄" panose="02020600000000000000" pitchFamily="18" charset="-127"/>
      <p:regular r:id="rId21"/>
    </p:embeddedFont>
    <p:embeddedFont>
      <p:font typeface="a시월구일3" panose="02020600000000000000" pitchFamily="18" charset="-127"/>
      <p:regular r:id="rId22"/>
    </p:embeddedFont>
    <p:embeddedFont>
      <p:font typeface="a신디나루M" panose="02020600000000000000" pitchFamily="18" charset="-127"/>
      <p:regular r:id="rId23"/>
    </p:embeddedFont>
    <p:embeddedFont>
      <p:font typeface="a타이틀고딕5" panose="02020600000000000000" pitchFamily="18" charset="-127"/>
      <p:regular r:id="rId24"/>
    </p:embeddedFont>
    <p:embeddedFont>
      <p:font typeface="Blinker" panose="020B0600000101010101" charset="0"/>
      <p:regular r:id="rId25"/>
      <p:bold r:id="rId26"/>
    </p:embeddedFont>
    <p:embeddedFont>
      <p:font typeface="Blinker SemiBold" panose="020B0600000101010101" charset="0"/>
      <p:regular r:id="rId27"/>
      <p:bold r:id="rId28"/>
    </p:embeddedFont>
    <p:embeddedFont>
      <p:font typeface="D2Coding" panose="020B0609020101020101" pitchFamily="49" charset="-127"/>
      <p:regular r:id="rId29"/>
      <p:bold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Black" pitchFamily="2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0AB"/>
    <a:srgbClr val="EBC920"/>
    <a:srgbClr val="333333"/>
    <a:srgbClr val="D96A39"/>
    <a:srgbClr val="DB2A4A"/>
    <a:srgbClr val="EBB18E"/>
    <a:srgbClr val="F8F5E8"/>
    <a:srgbClr val="2BB7AB"/>
    <a:srgbClr val="5A2C1D"/>
    <a:srgbClr val="FFF9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FA0B47-69D2-43D5-B154-2446871EE3F9}">
  <a:tblStyle styleId="{E7FA0B47-69D2-43D5-B154-2446871EE3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1914" y="79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F356374-6472-44ED-BD45-FCBE1E509A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150892-1FA3-4F15-9C0B-D0D9A8BBDB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4072-394F-4043-98C0-4E13EDCF5DE2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F42C8D-A6E7-42CA-A784-98F62CAB32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05785E-8F11-42FA-9010-154946CAED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36B1D-5D00-4EE7-805F-9CB3A6D4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92173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c88dac45c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c88dac45c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c88dac4157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c88dac4157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7530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4848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53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232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8207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c88dac41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c88dac41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c88dac41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c88dac41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c88dac45c1_6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c88dac45c1_6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c88dac45c1_6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c88dac45c1_6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c88dac45c1_6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c88dac45c1_6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c88dac45c1_6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c88dac45c1_6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c88dac4157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c88dac4157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8391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0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0;p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4" name="Google Shape;14;p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19;p2"/>
          <p:cNvGrpSpPr/>
          <p:nvPr/>
        </p:nvGrpSpPr>
        <p:grpSpPr>
          <a:xfrm>
            <a:off x="1002550" y="2537775"/>
            <a:ext cx="477900" cy="1136825"/>
            <a:chOff x="1002550" y="2537775"/>
            <a:chExt cx="477900" cy="1136825"/>
          </a:xfrm>
        </p:grpSpPr>
        <p:sp>
          <p:nvSpPr>
            <p:cNvPr id="20" name="Google Shape;20;p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 rot="1926912">
            <a:off x="138782" y="120038"/>
            <a:ext cx="1261784" cy="2057764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27" name="Google Shape;27;p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" name="Google Shape;29;p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2"/>
          <p:cNvSpPr/>
          <p:nvPr/>
        </p:nvSpPr>
        <p:spPr>
          <a:xfrm rot="670247">
            <a:off x="7112515" y="2688102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713338" y="2600475"/>
            <a:ext cx="57291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700" b="0">
                <a:solidFill>
                  <a:schemeClr val="dk2"/>
                </a:solidFill>
                <a:latin typeface="Blinker SemiBold"/>
                <a:ea typeface="Blinker SemiBold"/>
                <a:cs typeface="Blinker SemiBold"/>
                <a:sym typeface="Blink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1840388" y="3888513"/>
            <a:ext cx="5475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5"/>
          <p:cNvSpPr txBox="1">
            <a:spLocks noGrp="1"/>
          </p:cNvSpPr>
          <p:nvPr>
            <p:ph type="subTitle" idx="1"/>
          </p:nvPr>
        </p:nvSpPr>
        <p:spPr>
          <a:xfrm>
            <a:off x="2936949" y="2564613"/>
            <a:ext cx="32700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420" name="Google Shape;420;p25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1" name="Google Shape;421;p25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3" name="Google Shape;423;p25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424" name="Google Shape;424;p25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25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427" name="Google Shape;427;p25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25"/>
          <p:cNvGrpSpPr/>
          <p:nvPr/>
        </p:nvGrpSpPr>
        <p:grpSpPr>
          <a:xfrm rot="10800000" flipH="1">
            <a:off x="1103513" y="1357275"/>
            <a:ext cx="497750" cy="912113"/>
            <a:chOff x="7586275" y="802900"/>
            <a:chExt cx="497750" cy="912113"/>
          </a:xfrm>
        </p:grpSpPr>
        <p:sp>
          <p:nvSpPr>
            <p:cNvPr id="430" name="Google Shape;430;p25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5"/>
            <p:cNvSpPr/>
            <p:nvPr userDrawn="1"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25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436" name="Google Shape;436;p25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8" name="Google Shape;438;p25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25"/>
          <p:cNvSpPr/>
          <p:nvPr/>
        </p:nvSpPr>
        <p:spPr>
          <a:xfrm rot="2879490">
            <a:off x="658626" y="2955970"/>
            <a:ext cx="1013988" cy="16536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슬라이드 번호 개체 틀 5">
            <a:extLst>
              <a:ext uri="{FF2B5EF4-FFF2-40B4-BE49-F238E27FC236}">
                <a16:creationId xmlns:a16="http://schemas.microsoft.com/office/drawing/2014/main" id="{CDCC8013-E5CF-454E-AF56-256272FBE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6" name="Google Shape;486;p30"/>
          <p:cNvCxnSpPr/>
          <p:nvPr/>
        </p:nvCxnSpPr>
        <p:spPr>
          <a:xfrm>
            <a:off x="8383525" y="839138"/>
            <a:ext cx="0" cy="362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30"/>
          <p:cNvCxnSpPr/>
          <p:nvPr/>
        </p:nvCxnSpPr>
        <p:spPr>
          <a:xfrm>
            <a:off x="760475" y="839138"/>
            <a:ext cx="0" cy="361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30"/>
          <p:cNvCxnSpPr/>
          <p:nvPr/>
        </p:nvCxnSpPr>
        <p:spPr>
          <a:xfrm rot="10800000">
            <a:off x="765050" y="4458638"/>
            <a:ext cx="761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30"/>
          <p:cNvCxnSpPr/>
          <p:nvPr userDrawn="1"/>
        </p:nvCxnSpPr>
        <p:spPr>
          <a:xfrm rot="10800000">
            <a:off x="758750" y="1741352"/>
            <a:ext cx="7620300" cy="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0" name="Google Shape;490;p30"/>
          <p:cNvSpPr/>
          <p:nvPr/>
        </p:nvSpPr>
        <p:spPr>
          <a:xfrm rot="5400000">
            <a:off x="902106" y="1010821"/>
            <a:ext cx="683013" cy="394325"/>
          </a:xfrm>
          <a:prstGeom prst="flowChartDecis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0"/>
          <p:cNvSpPr/>
          <p:nvPr/>
        </p:nvSpPr>
        <p:spPr>
          <a:xfrm rot="5400000">
            <a:off x="1109514" y="2589563"/>
            <a:ext cx="268200" cy="26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0"/>
          <p:cNvSpPr/>
          <p:nvPr/>
        </p:nvSpPr>
        <p:spPr>
          <a:xfrm rot="5400000">
            <a:off x="1109514" y="2869963"/>
            <a:ext cx="268200" cy="268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0"/>
          <p:cNvSpPr/>
          <p:nvPr/>
        </p:nvSpPr>
        <p:spPr>
          <a:xfrm rot="5400000">
            <a:off x="7787651" y="2882163"/>
            <a:ext cx="268200" cy="268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0"/>
          <p:cNvSpPr/>
          <p:nvPr/>
        </p:nvSpPr>
        <p:spPr>
          <a:xfrm rot="5400000">
            <a:off x="7580281" y="1993720"/>
            <a:ext cx="683013" cy="394325"/>
          </a:xfrm>
          <a:prstGeom prst="flowChartDecision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0"/>
          <p:cNvSpPr/>
          <p:nvPr/>
        </p:nvSpPr>
        <p:spPr>
          <a:xfrm rot="5400000">
            <a:off x="7580281" y="1060605"/>
            <a:ext cx="683013" cy="394325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0"/>
          <p:cNvSpPr txBox="1">
            <a:spLocks noGrp="1"/>
          </p:cNvSpPr>
          <p:nvPr>
            <p:ph type="ctrTitle"/>
          </p:nvPr>
        </p:nvSpPr>
        <p:spPr>
          <a:xfrm>
            <a:off x="3052875" y="683663"/>
            <a:ext cx="3036600" cy="578100"/>
          </a:xfrm>
          <a:prstGeom prst="rect">
            <a:avLst/>
          </a:prstGeom>
          <a:effectLst>
            <a:outerShdw dist="28575" dir="522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47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9" name="Google Shape;499;p30"/>
          <p:cNvSpPr txBox="1">
            <a:spLocks noGrp="1"/>
          </p:cNvSpPr>
          <p:nvPr>
            <p:ph type="subTitle" idx="1"/>
          </p:nvPr>
        </p:nvSpPr>
        <p:spPr>
          <a:xfrm>
            <a:off x="3055225" y="1457198"/>
            <a:ext cx="3036600" cy="12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슬라이드 번호 개체 틀 5">
            <a:extLst>
              <a:ext uri="{FF2B5EF4-FFF2-40B4-BE49-F238E27FC236}">
                <a16:creationId xmlns:a16="http://schemas.microsoft.com/office/drawing/2014/main" id="{7380CCFD-890E-49F3-B8ED-77C5B5277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2" name="Google Shape;502;p31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31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1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5" name="Google Shape;505;p31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506" name="Google Shape;506;p31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31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509" name="Google Shape;509;p31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1"/>
          <p:cNvGrpSpPr/>
          <p:nvPr/>
        </p:nvGrpSpPr>
        <p:grpSpPr>
          <a:xfrm rot="10800000" flipH="1">
            <a:off x="1103513" y="1357275"/>
            <a:ext cx="528725" cy="912113"/>
            <a:chOff x="7586275" y="802900"/>
            <a:chExt cx="528725" cy="912113"/>
          </a:xfrm>
        </p:grpSpPr>
        <p:sp>
          <p:nvSpPr>
            <p:cNvPr id="512" name="Google Shape;512;p31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7805275" y="1001475"/>
              <a:ext cx="51625" cy="103250"/>
            </a:xfrm>
            <a:custGeom>
              <a:avLst/>
              <a:gdLst/>
              <a:ahLst/>
              <a:cxnLst/>
              <a:rect l="l" t="t" r="r" b="b"/>
              <a:pathLst>
                <a:path w="2065" h="4130" extrusionOk="0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5" name="Google Shape;515;p31"/>
            <p:cNvSpPr/>
            <p:nvPr/>
          </p:nvSpPr>
          <p:spPr>
            <a:xfrm>
              <a:off x="7929175" y="1070491"/>
              <a:ext cx="134200" cy="88575"/>
            </a:xfrm>
            <a:custGeom>
              <a:avLst/>
              <a:gdLst/>
              <a:ahLst/>
              <a:cxnLst/>
              <a:rect l="l" t="t" r="r" b="b"/>
              <a:pathLst>
                <a:path w="5368" h="3543" extrusionOk="0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6" name="Google Shape;516;p31"/>
            <p:cNvSpPr/>
            <p:nvPr/>
          </p:nvSpPr>
          <p:spPr>
            <a:xfrm>
              <a:off x="7815600" y="1200477"/>
              <a:ext cx="299400" cy="133375"/>
            </a:xfrm>
            <a:custGeom>
              <a:avLst/>
              <a:gdLst/>
              <a:ahLst/>
              <a:cxnLst/>
              <a:rect l="l" t="t" r="r" b="b"/>
              <a:pathLst>
                <a:path w="11976" h="5335" extrusionOk="0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517" name="Google Shape;517;p31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518" name="Google Shape;518;p31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0" name="Google Shape;520;p31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1" name="Google Shape;521;p31"/>
          <p:cNvSpPr/>
          <p:nvPr/>
        </p:nvSpPr>
        <p:spPr>
          <a:xfrm rot="2879490">
            <a:off x="658626" y="2955970"/>
            <a:ext cx="1013988" cy="16536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AAE83AC7-FADC-4F12-B90A-52C46540E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5" name="Google Shape;525;p3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8" name="Google Shape;528;p3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3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" name="Google Shape;530;p32"/>
          <p:cNvSpPr/>
          <p:nvPr/>
        </p:nvSpPr>
        <p:spPr>
          <a:xfrm>
            <a:off x="7805275" y="959675"/>
            <a:ext cx="51625" cy="103250"/>
          </a:xfrm>
          <a:custGeom>
            <a:avLst/>
            <a:gdLst/>
            <a:ahLst/>
            <a:cxnLst/>
            <a:rect l="l" t="t" r="r" b="b"/>
            <a:pathLst>
              <a:path w="2065" h="4130" extrusionOk="0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1" name="Google Shape;531;p32"/>
          <p:cNvSpPr/>
          <p:nvPr/>
        </p:nvSpPr>
        <p:spPr>
          <a:xfrm>
            <a:off x="7929175" y="1028691"/>
            <a:ext cx="134200" cy="88575"/>
          </a:xfrm>
          <a:custGeom>
            <a:avLst/>
            <a:gdLst/>
            <a:ahLst/>
            <a:cxnLst/>
            <a:rect l="l" t="t" r="r" b="b"/>
            <a:pathLst>
              <a:path w="5368" h="3543" extrusionOk="0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2" name="Google Shape;532;p32"/>
          <p:cNvSpPr/>
          <p:nvPr/>
        </p:nvSpPr>
        <p:spPr>
          <a:xfrm>
            <a:off x="7815600" y="1158677"/>
            <a:ext cx="299400" cy="133375"/>
          </a:xfrm>
          <a:custGeom>
            <a:avLst/>
            <a:gdLst/>
            <a:ahLst/>
            <a:cxnLst/>
            <a:rect l="l" t="t" r="r" b="b"/>
            <a:pathLst>
              <a:path w="11976" h="5335" extrusionOk="0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533" name="Google Shape;533;p32"/>
          <p:cNvGrpSpPr/>
          <p:nvPr/>
        </p:nvGrpSpPr>
        <p:grpSpPr>
          <a:xfrm>
            <a:off x="1002550" y="2537775"/>
            <a:ext cx="577075" cy="1136825"/>
            <a:chOff x="1002550" y="2537775"/>
            <a:chExt cx="577075" cy="1136825"/>
          </a:xfrm>
        </p:grpSpPr>
        <p:sp>
          <p:nvSpPr>
            <p:cNvPr id="534" name="Google Shape;534;p3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1228600" y="2629975"/>
              <a:ext cx="144550" cy="148200"/>
            </a:xfrm>
            <a:custGeom>
              <a:avLst/>
              <a:gdLst/>
              <a:ahLst/>
              <a:cxnLst/>
              <a:rect l="l" t="t" r="r" b="b"/>
              <a:pathLst>
                <a:path w="5782" h="5928" extrusionOk="0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7" name="Google Shape;537;p32"/>
            <p:cNvSpPr/>
            <p:nvPr/>
          </p:nvSpPr>
          <p:spPr>
            <a:xfrm>
              <a:off x="1249250" y="2868700"/>
              <a:ext cx="185838" cy="153475"/>
            </a:xfrm>
            <a:custGeom>
              <a:avLst/>
              <a:gdLst/>
              <a:ahLst/>
              <a:cxnLst/>
              <a:rect l="l" t="t" r="r" b="b"/>
              <a:pathLst>
                <a:path w="14867" h="6139" extrusionOk="0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8" name="Google Shape;538;p32"/>
            <p:cNvSpPr/>
            <p:nvPr/>
          </p:nvSpPr>
          <p:spPr>
            <a:xfrm>
              <a:off x="1435100" y="2788800"/>
              <a:ext cx="144525" cy="72275"/>
            </a:xfrm>
            <a:custGeom>
              <a:avLst/>
              <a:gdLst/>
              <a:ahLst/>
              <a:cxnLst/>
              <a:rect l="l" t="t" r="r" b="b"/>
              <a:pathLst>
                <a:path w="5781" h="2891" extrusionOk="0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539" name="Google Shape;539;p32"/>
          <p:cNvSpPr/>
          <p:nvPr/>
        </p:nvSpPr>
        <p:spPr>
          <a:xfrm rot="1926912">
            <a:off x="138782" y="120038"/>
            <a:ext cx="1261784" cy="2057764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" name="Google Shape;540;p3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541" name="Google Shape;541;p3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3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4" name="Google Shape;544;p32"/>
          <p:cNvSpPr/>
          <p:nvPr/>
        </p:nvSpPr>
        <p:spPr>
          <a:xfrm rot="670247">
            <a:off x="7112515" y="2688102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B2883C81-2682-4082-B583-2E64096E2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3"/>
          <p:cNvCxnSpPr/>
          <p:nvPr/>
        </p:nvCxnSpPr>
        <p:spPr>
          <a:xfrm rot="10800000">
            <a:off x="761125" y="4381500"/>
            <a:ext cx="7616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382000" y="762000"/>
            <a:ext cx="0" cy="362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 rot="10800000">
            <a:off x="762025" y="2917000"/>
            <a:ext cx="7615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/>
          <p:nvPr/>
        </p:nvSpPr>
        <p:spPr>
          <a:xfrm rot="10800000">
            <a:off x="6463388" y="913301"/>
            <a:ext cx="294900" cy="294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-5400000">
            <a:off x="6757557" y="714945"/>
            <a:ext cx="545100" cy="691559"/>
          </a:xfrm>
          <a:prstGeom prst="flowChartDecision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670247">
            <a:off x="6840540" y="1775477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3"/>
          <p:cNvCxnSpPr/>
          <p:nvPr/>
        </p:nvCxnSpPr>
        <p:spPr>
          <a:xfrm>
            <a:off x="759600" y="762000"/>
            <a:ext cx="0" cy="362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3"/>
          <p:cNvSpPr/>
          <p:nvPr/>
        </p:nvSpPr>
        <p:spPr>
          <a:xfrm rot="5400000">
            <a:off x="1839650" y="2081999"/>
            <a:ext cx="550300" cy="69815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5400000">
            <a:off x="2364425" y="2233349"/>
            <a:ext cx="311700" cy="395450"/>
          </a:xfrm>
          <a:prstGeom prst="flowChartDecis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3450763" y="3067800"/>
            <a:ext cx="2239500" cy="6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ubTitle" idx="1"/>
          </p:nvPr>
        </p:nvSpPr>
        <p:spPr>
          <a:xfrm>
            <a:off x="3450763" y="3596925"/>
            <a:ext cx="2239500" cy="6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3"/>
          <p:cNvSpPr/>
          <p:nvPr/>
        </p:nvSpPr>
        <p:spPr>
          <a:xfrm rot="1988620">
            <a:off x="-9472" y="-6117"/>
            <a:ext cx="1526426" cy="1987400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7"/>
          <p:cNvCxnSpPr/>
          <p:nvPr/>
        </p:nvCxnSpPr>
        <p:spPr>
          <a:xfrm>
            <a:off x="753210" y="205350"/>
            <a:ext cx="7620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AD7674B2-ACD0-44BB-9019-4AA47B7EF32A}"/>
              </a:ext>
            </a:extLst>
          </p:cNvPr>
          <p:cNvGrpSpPr/>
          <p:nvPr userDrawn="1"/>
        </p:nvGrpSpPr>
        <p:grpSpPr>
          <a:xfrm>
            <a:off x="8128501" y="1503568"/>
            <a:ext cx="362825" cy="2133663"/>
            <a:chOff x="8128501" y="1574368"/>
            <a:chExt cx="362825" cy="2133663"/>
          </a:xfrm>
        </p:grpSpPr>
        <p:sp>
          <p:nvSpPr>
            <p:cNvPr id="110" name="Google Shape;110;p7"/>
            <p:cNvSpPr/>
            <p:nvPr/>
          </p:nvSpPr>
          <p:spPr>
            <a:xfrm rot="10800000">
              <a:off x="8184213" y="2434673"/>
              <a:ext cx="251400" cy="251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 rot="10800000">
              <a:off x="8128502" y="1574368"/>
              <a:ext cx="362822" cy="479372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 rot="10800000">
              <a:off x="8128501" y="3067006"/>
              <a:ext cx="362825" cy="641025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8" name="Google Shape;118;p7"/>
          <p:cNvCxnSpPr/>
          <p:nvPr userDrawn="1"/>
        </p:nvCxnSpPr>
        <p:spPr>
          <a:xfrm>
            <a:off x="753210" y="4954457"/>
            <a:ext cx="760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7"/>
          <p:cNvSpPr/>
          <p:nvPr userDrawn="1"/>
        </p:nvSpPr>
        <p:spPr>
          <a:xfrm>
            <a:off x="764238" y="45745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 userDrawn="1"/>
        </p:nvSpPr>
        <p:spPr>
          <a:xfrm>
            <a:off x="802463" y="4547448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 userDrawn="1"/>
        </p:nvSpPr>
        <p:spPr>
          <a:xfrm>
            <a:off x="2181039" y="4557917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2" name="Google Shape;122;p7"/>
          <p:cNvSpPr/>
          <p:nvPr userDrawn="1"/>
        </p:nvSpPr>
        <p:spPr>
          <a:xfrm>
            <a:off x="2209018" y="4534856"/>
            <a:ext cx="210000" cy="202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3" name="Google Shape;123;p7"/>
          <p:cNvSpPr/>
          <p:nvPr userDrawn="1"/>
        </p:nvSpPr>
        <p:spPr>
          <a:xfrm>
            <a:off x="2576513" y="45745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 userDrawn="1"/>
        </p:nvSpPr>
        <p:spPr>
          <a:xfrm>
            <a:off x="2621915" y="4547448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 userDrawn="1"/>
        </p:nvSpPr>
        <p:spPr>
          <a:xfrm rot="793300">
            <a:off x="3518759" y="-850591"/>
            <a:ext cx="1702105" cy="2215975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 userDrawn="1"/>
        </p:nvSpPr>
        <p:spPr>
          <a:xfrm>
            <a:off x="6721789" y="340821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7" name="Google Shape;127;p7"/>
          <p:cNvSpPr/>
          <p:nvPr userDrawn="1"/>
        </p:nvSpPr>
        <p:spPr>
          <a:xfrm>
            <a:off x="6749768" y="317760"/>
            <a:ext cx="210000" cy="202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8" name="Google Shape;128;p7"/>
          <p:cNvSpPr/>
          <p:nvPr userDrawn="1"/>
        </p:nvSpPr>
        <p:spPr>
          <a:xfrm>
            <a:off x="5304988" y="357457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 userDrawn="1"/>
        </p:nvSpPr>
        <p:spPr>
          <a:xfrm>
            <a:off x="5343213" y="3303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7"/>
          <p:cNvGrpSpPr/>
          <p:nvPr userDrawn="1"/>
        </p:nvGrpSpPr>
        <p:grpSpPr>
          <a:xfrm>
            <a:off x="7117263" y="330352"/>
            <a:ext cx="1262502" cy="211305"/>
            <a:chOff x="7136500" y="671445"/>
            <a:chExt cx="1262502" cy="211305"/>
          </a:xfrm>
        </p:grpSpPr>
        <p:sp>
          <p:nvSpPr>
            <p:cNvPr id="131" name="Google Shape;131;p7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7"/>
          <p:cNvSpPr txBox="1">
            <a:spLocks noGrp="1"/>
          </p:cNvSpPr>
          <p:nvPr userDrawn="1">
            <p:ph type="subTitle" idx="1"/>
          </p:nvPr>
        </p:nvSpPr>
        <p:spPr>
          <a:xfrm>
            <a:off x="4523325" y="2931425"/>
            <a:ext cx="21798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7"/>
          <p:cNvSpPr txBox="1">
            <a:spLocks noGrp="1"/>
          </p:cNvSpPr>
          <p:nvPr userDrawn="1">
            <p:ph type="title"/>
          </p:nvPr>
        </p:nvSpPr>
        <p:spPr>
          <a:xfrm>
            <a:off x="4523325" y="1447650"/>
            <a:ext cx="2179800" cy="1103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7"/>
          <p:cNvSpPr txBox="1">
            <a:spLocks noGrp="1"/>
          </p:cNvSpPr>
          <p:nvPr userDrawn="1">
            <p:ph type="subTitle" idx="2"/>
          </p:nvPr>
        </p:nvSpPr>
        <p:spPr>
          <a:xfrm>
            <a:off x="4523325" y="2589525"/>
            <a:ext cx="2179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F484774-FC67-4E3C-8B97-8A2FD53D4D60}"/>
              </a:ext>
            </a:extLst>
          </p:cNvPr>
          <p:cNvGrpSpPr/>
          <p:nvPr userDrawn="1"/>
        </p:nvGrpSpPr>
        <p:grpSpPr>
          <a:xfrm>
            <a:off x="8036494" y="637412"/>
            <a:ext cx="545658" cy="3865975"/>
            <a:chOff x="8036494" y="803260"/>
            <a:chExt cx="545658" cy="3865975"/>
          </a:xfrm>
        </p:grpSpPr>
        <p:cxnSp>
          <p:nvCxnSpPr>
            <p:cNvPr id="117" name="Google Shape;117;p7"/>
            <p:cNvCxnSpPr>
              <a:cxnSpLocks/>
            </p:cNvCxnSpPr>
            <p:nvPr/>
          </p:nvCxnSpPr>
          <p:spPr>
            <a:xfrm>
              <a:off x="8582152" y="803260"/>
              <a:ext cx="0" cy="382102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117;p7">
              <a:extLst>
                <a:ext uri="{FF2B5EF4-FFF2-40B4-BE49-F238E27FC236}">
                  <a16:creationId xmlns:a16="http://schemas.microsoft.com/office/drawing/2014/main" id="{9FD6B74A-6AD5-46CE-AB92-955808F502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036494" y="848215"/>
              <a:ext cx="0" cy="382102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" name="슬라이드 번호 개체 틀 5">
            <a:extLst>
              <a:ext uri="{FF2B5EF4-FFF2-40B4-BE49-F238E27FC236}">
                <a16:creationId xmlns:a16="http://schemas.microsoft.com/office/drawing/2014/main" id="{3465ED2D-B962-45AB-8176-34C91E4D2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162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MAIN_POIN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8"/>
          <p:cNvCxnSpPr>
            <a:cxnSpLocks/>
          </p:cNvCxnSpPr>
          <p:nvPr/>
        </p:nvCxnSpPr>
        <p:spPr>
          <a:xfrm rot="10800000">
            <a:off x="760475" y="4381500"/>
            <a:ext cx="7622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8"/>
          <p:cNvCxnSpPr/>
          <p:nvPr/>
        </p:nvCxnSpPr>
        <p:spPr>
          <a:xfrm>
            <a:off x="1506625" y="761750"/>
            <a:ext cx="0" cy="361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8"/>
          <p:cNvCxnSpPr/>
          <p:nvPr/>
        </p:nvCxnSpPr>
        <p:spPr>
          <a:xfrm>
            <a:off x="758950" y="762000"/>
            <a:ext cx="0" cy="361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8"/>
          <p:cNvCxnSpPr/>
          <p:nvPr/>
        </p:nvCxnSpPr>
        <p:spPr>
          <a:xfrm>
            <a:off x="8382000" y="761750"/>
            <a:ext cx="0" cy="361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8" name="Google Shape;148;p8"/>
          <p:cNvGrpSpPr/>
          <p:nvPr/>
        </p:nvGrpSpPr>
        <p:grpSpPr>
          <a:xfrm>
            <a:off x="3370543" y="758937"/>
            <a:ext cx="2376260" cy="211303"/>
            <a:chOff x="3756199" y="748600"/>
            <a:chExt cx="2376260" cy="211303"/>
          </a:xfrm>
        </p:grpSpPr>
        <p:sp>
          <p:nvSpPr>
            <p:cNvPr id="149" name="Google Shape;149;p8"/>
            <p:cNvSpPr/>
            <p:nvPr/>
          </p:nvSpPr>
          <p:spPr>
            <a:xfrm>
              <a:off x="3756199" y="775703"/>
              <a:ext cx="23400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3792459" y="748600"/>
              <a:ext cx="23400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8"/>
          <p:cNvGrpSpPr/>
          <p:nvPr/>
        </p:nvGrpSpPr>
        <p:grpSpPr>
          <a:xfrm>
            <a:off x="6297133" y="751808"/>
            <a:ext cx="237980" cy="225561"/>
            <a:chOff x="7072801" y="838366"/>
            <a:chExt cx="237980" cy="225561"/>
          </a:xfrm>
        </p:grpSpPr>
        <p:sp>
          <p:nvSpPr>
            <p:cNvPr id="152" name="Google Shape;152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2582208" y="751808"/>
            <a:ext cx="237980" cy="225561"/>
            <a:chOff x="7072801" y="838366"/>
            <a:chExt cx="237980" cy="225561"/>
          </a:xfrm>
        </p:grpSpPr>
        <p:sp>
          <p:nvSpPr>
            <p:cNvPr id="155" name="Google Shape;155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157" name="Google Shape;157;p8"/>
          <p:cNvSpPr/>
          <p:nvPr/>
        </p:nvSpPr>
        <p:spPr>
          <a:xfrm rot="1015102">
            <a:off x="6991101" y="2716811"/>
            <a:ext cx="1341736" cy="2318330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 rot="6681659">
            <a:off x="406191" y="-510597"/>
            <a:ext cx="1335418" cy="21778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AF55D83-2D72-44A2-8171-0FA21178C257}"/>
              </a:ext>
            </a:extLst>
          </p:cNvPr>
          <p:cNvGrpSpPr/>
          <p:nvPr userDrawn="1"/>
        </p:nvGrpSpPr>
        <p:grpSpPr>
          <a:xfrm>
            <a:off x="933802" y="1503568"/>
            <a:ext cx="362825" cy="2133663"/>
            <a:chOff x="8128501" y="1574368"/>
            <a:chExt cx="362825" cy="2133663"/>
          </a:xfrm>
        </p:grpSpPr>
        <p:sp>
          <p:nvSpPr>
            <p:cNvPr id="26" name="Google Shape;110;p7">
              <a:extLst>
                <a:ext uri="{FF2B5EF4-FFF2-40B4-BE49-F238E27FC236}">
                  <a16:creationId xmlns:a16="http://schemas.microsoft.com/office/drawing/2014/main" id="{68410465-F184-4EE2-958A-0F21D27FCEC9}"/>
                </a:ext>
              </a:extLst>
            </p:cNvPr>
            <p:cNvSpPr/>
            <p:nvPr/>
          </p:nvSpPr>
          <p:spPr>
            <a:xfrm rot="10800000">
              <a:off x="8184213" y="2434673"/>
              <a:ext cx="251400" cy="251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1;p7">
              <a:extLst>
                <a:ext uri="{FF2B5EF4-FFF2-40B4-BE49-F238E27FC236}">
                  <a16:creationId xmlns:a16="http://schemas.microsoft.com/office/drawing/2014/main" id="{977C6D8F-1AF5-42C3-B35B-B72214E0D30A}"/>
                </a:ext>
              </a:extLst>
            </p:cNvPr>
            <p:cNvSpPr/>
            <p:nvPr/>
          </p:nvSpPr>
          <p:spPr>
            <a:xfrm rot="10800000">
              <a:off x="8128502" y="1574368"/>
              <a:ext cx="362822" cy="479372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2;p7">
              <a:extLst>
                <a:ext uri="{FF2B5EF4-FFF2-40B4-BE49-F238E27FC236}">
                  <a16:creationId xmlns:a16="http://schemas.microsoft.com/office/drawing/2014/main" id="{90DEB329-151F-47F6-A85F-0EEEB62FCAFE}"/>
                </a:ext>
              </a:extLst>
            </p:cNvPr>
            <p:cNvSpPr/>
            <p:nvPr/>
          </p:nvSpPr>
          <p:spPr>
            <a:xfrm rot="10800000">
              <a:off x="8128501" y="3067006"/>
              <a:ext cx="362825" cy="641025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D40476B5-9809-49F7-AE9C-55D9A6DDA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subTitle" idx="1"/>
          </p:nvPr>
        </p:nvSpPr>
        <p:spPr>
          <a:xfrm>
            <a:off x="2936950" y="2564613"/>
            <a:ext cx="32700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62" name="Google Shape;162;p9"/>
          <p:cNvCxnSpPr/>
          <p:nvPr/>
        </p:nvCxnSpPr>
        <p:spPr>
          <a:xfrm>
            <a:off x="76190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9"/>
          <p:cNvCxnSpPr/>
          <p:nvPr/>
        </p:nvCxnSpPr>
        <p:spPr>
          <a:xfrm rot="10800000">
            <a:off x="7623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" name="Google Shape;164;p9"/>
          <p:cNvGrpSpPr/>
          <p:nvPr/>
        </p:nvGrpSpPr>
        <p:grpSpPr>
          <a:xfrm>
            <a:off x="752225" y="4184550"/>
            <a:ext cx="1255325" cy="196950"/>
            <a:chOff x="752225" y="4184550"/>
            <a:chExt cx="1255325" cy="196950"/>
          </a:xfrm>
        </p:grpSpPr>
        <p:sp>
          <p:nvSpPr>
            <p:cNvPr id="165" name="Google Shape;165;p9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9"/>
          <p:cNvGrpSpPr/>
          <p:nvPr/>
        </p:nvGrpSpPr>
        <p:grpSpPr>
          <a:xfrm>
            <a:off x="7136500" y="762000"/>
            <a:ext cx="1255325" cy="196950"/>
            <a:chOff x="7136500" y="4184550"/>
            <a:chExt cx="1255325" cy="196950"/>
          </a:xfrm>
        </p:grpSpPr>
        <p:sp>
          <p:nvSpPr>
            <p:cNvPr id="168" name="Google Shape;168;p9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9"/>
          <p:cNvGrpSpPr/>
          <p:nvPr/>
        </p:nvGrpSpPr>
        <p:grpSpPr>
          <a:xfrm rot="10800000">
            <a:off x="7542788" y="1357275"/>
            <a:ext cx="497750" cy="912113"/>
            <a:chOff x="7586275" y="802900"/>
            <a:chExt cx="497750" cy="912113"/>
          </a:xfrm>
        </p:grpSpPr>
        <p:sp>
          <p:nvSpPr>
            <p:cNvPr id="171" name="Google Shape;171;p9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9"/>
          <p:cNvGrpSpPr/>
          <p:nvPr/>
        </p:nvGrpSpPr>
        <p:grpSpPr>
          <a:xfrm rot="10800000" flipH="1">
            <a:off x="1103363" y="2665975"/>
            <a:ext cx="477900" cy="1136825"/>
            <a:chOff x="1002550" y="2537775"/>
            <a:chExt cx="477900" cy="1136825"/>
          </a:xfrm>
        </p:grpSpPr>
        <p:sp>
          <p:nvSpPr>
            <p:cNvPr id="174" name="Google Shape;174;p9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79" name="Google Shape;179;p9"/>
          <p:cNvCxnSpPr/>
          <p:nvPr/>
        </p:nvCxnSpPr>
        <p:spPr>
          <a:xfrm rot="10800000">
            <a:off x="241680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" name="Google Shape;180;p9"/>
          <p:cNvSpPr/>
          <p:nvPr/>
        </p:nvSpPr>
        <p:spPr>
          <a:xfrm>
            <a:off x="5252525" y="3290642"/>
            <a:ext cx="3439546" cy="2650505"/>
          </a:xfrm>
          <a:custGeom>
            <a:avLst/>
            <a:gdLst/>
            <a:ahLst/>
            <a:cxnLst/>
            <a:rect l="l" t="t" r="r" b="b"/>
            <a:pathLst>
              <a:path w="122819" h="94644" extrusionOk="0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슬라이드 번호 개체 틀 5">
            <a:extLst>
              <a:ext uri="{FF2B5EF4-FFF2-40B4-BE49-F238E27FC236}">
                <a16:creationId xmlns:a16="http://schemas.microsoft.com/office/drawing/2014/main" id="{836BF983-63D4-428F-9D36-4F766B9AD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13"/>
          <p:cNvCxnSpPr/>
          <p:nvPr/>
        </p:nvCxnSpPr>
        <p:spPr>
          <a:xfrm>
            <a:off x="83820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13"/>
          <p:cNvCxnSpPr/>
          <p:nvPr/>
        </p:nvCxnSpPr>
        <p:spPr>
          <a:xfrm>
            <a:off x="7596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13"/>
          <p:cNvCxnSpPr/>
          <p:nvPr/>
        </p:nvCxnSpPr>
        <p:spPr>
          <a:xfrm rot="10800000">
            <a:off x="760525" y="1220033"/>
            <a:ext cx="762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13"/>
          <p:cNvSpPr txBox="1">
            <a:spLocks noGrp="1"/>
          </p:cNvSpPr>
          <p:nvPr>
            <p:ph type="title" hasCustomPrompt="1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1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2"/>
          </p:nvPr>
        </p:nvSpPr>
        <p:spPr>
          <a:xfrm>
            <a:off x="2177989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ctrTitle" idx="3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5"/>
          </p:nvPr>
        </p:nvSpPr>
        <p:spPr>
          <a:xfrm>
            <a:off x="2177989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6"/>
          </p:nvPr>
        </p:nvSpPr>
        <p:spPr>
          <a:xfrm>
            <a:off x="2177989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8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9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14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subTitle" idx="15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3"/>
          <p:cNvSpPr/>
          <p:nvPr/>
        </p:nvSpPr>
        <p:spPr>
          <a:xfrm rot="1043222">
            <a:off x="536340" y="-515597"/>
            <a:ext cx="1205023" cy="1568934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1325650" y="4552075"/>
            <a:ext cx="2724600" cy="18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4983988" y="4552075"/>
            <a:ext cx="2674500" cy="186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D779F541-8AD2-4348-BA7C-3246460C82A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_1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/>
          <p:nvPr/>
        </p:nvSpPr>
        <p:spPr>
          <a:xfrm rot="-1066814">
            <a:off x="1127719" y="-484673"/>
            <a:ext cx="3473050" cy="1190216"/>
          </a:xfrm>
          <a:custGeom>
            <a:avLst/>
            <a:gdLst/>
            <a:ahLst/>
            <a:cxnLst/>
            <a:rect l="l" t="t" r="r" b="b"/>
            <a:pathLst>
              <a:path w="100598" h="35776" extrusionOk="0">
                <a:moveTo>
                  <a:pt x="47947" y="0"/>
                </a:moveTo>
                <a:cubicBezTo>
                  <a:pt x="47259" y="0"/>
                  <a:pt x="46570" y="39"/>
                  <a:pt x="45881" y="116"/>
                </a:cubicBezTo>
                <a:cubicBezTo>
                  <a:pt x="40797" y="694"/>
                  <a:pt x="36519" y="3464"/>
                  <a:pt x="34451" y="7514"/>
                </a:cubicBezTo>
                <a:cubicBezTo>
                  <a:pt x="33364" y="9530"/>
                  <a:pt x="32908" y="11809"/>
                  <a:pt x="33118" y="14071"/>
                </a:cubicBezTo>
                <a:cubicBezTo>
                  <a:pt x="33381" y="16490"/>
                  <a:pt x="34433" y="18647"/>
                  <a:pt x="35450" y="20452"/>
                </a:cubicBezTo>
                <a:cubicBezTo>
                  <a:pt x="35713" y="20908"/>
                  <a:pt x="35976" y="21364"/>
                  <a:pt x="36239" y="21802"/>
                </a:cubicBezTo>
                <a:cubicBezTo>
                  <a:pt x="37080" y="23240"/>
                  <a:pt x="37957" y="24713"/>
                  <a:pt x="38483" y="26291"/>
                </a:cubicBezTo>
                <a:cubicBezTo>
                  <a:pt x="38869" y="27465"/>
                  <a:pt x="39570" y="30393"/>
                  <a:pt x="37641" y="32041"/>
                </a:cubicBezTo>
                <a:cubicBezTo>
                  <a:pt x="36407" y="33091"/>
                  <a:pt x="34731" y="33344"/>
                  <a:pt x="33400" y="33344"/>
                </a:cubicBezTo>
                <a:cubicBezTo>
                  <a:pt x="32709" y="33344"/>
                  <a:pt x="32111" y="33276"/>
                  <a:pt x="31716" y="33216"/>
                </a:cubicBezTo>
                <a:cubicBezTo>
                  <a:pt x="29577" y="32900"/>
                  <a:pt x="27368" y="31971"/>
                  <a:pt x="25176" y="30463"/>
                </a:cubicBezTo>
                <a:cubicBezTo>
                  <a:pt x="22336" y="28482"/>
                  <a:pt x="20057" y="25817"/>
                  <a:pt x="17848" y="23223"/>
                </a:cubicBezTo>
                <a:cubicBezTo>
                  <a:pt x="16796" y="21995"/>
                  <a:pt x="15727" y="20715"/>
                  <a:pt x="14587" y="19523"/>
                </a:cubicBezTo>
                <a:cubicBezTo>
                  <a:pt x="12781" y="17630"/>
                  <a:pt x="10783" y="15772"/>
                  <a:pt x="8276" y="14807"/>
                </a:cubicBezTo>
                <a:cubicBezTo>
                  <a:pt x="7389" y="14467"/>
                  <a:pt x="6480" y="14301"/>
                  <a:pt x="5595" y="14301"/>
                </a:cubicBezTo>
                <a:cubicBezTo>
                  <a:pt x="4064" y="14301"/>
                  <a:pt x="2607" y="14799"/>
                  <a:pt x="1473" y="15754"/>
                </a:cubicBezTo>
                <a:cubicBezTo>
                  <a:pt x="649" y="16473"/>
                  <a:pt x="141" y="17472"/>
                  <a:pt x="18" y="18559"/>
                </a:cubicBezTo>
                <a:cubicBezTo>
                  <a:pt x="1" y="18857"/>
                  <a:pt x="88" y="19138"/>
                  <a:pt x="299" y="19348"/>
                </a:cubicBezTo>
                <a:cubicBezTo>
                  <a:pt x="527" y="19629"/>
                  <a:pt x="860" y="19786"/>
                  <a:pt x="1228" y="19786"/>
                </a:cubicBezTo>
                <a:cubicBezTo>
                  <a:pt x="1877" y="19786"/>
                  <a:pt x="2350" y="19330"/>
                  <a:pt x="2438" y="18612"/>
                </a:cubicBezTo>
                <a:cubicBezTo>
                  <a:pt x="2508" y="17963"/>
                  <a:pt x="3174" y="17402"/>
                  <a:pt x="3770" y="17104"/>
                </a:cubicBezTo>
                <a:cubicBezTo>
                  <a:pt x="4326" y="16826"/>
                  <a:pt x="4940" y="16681"/>
                  <a:pt x="5560" y="16681"/>
                </a:cubicBezTo>
                <a:cubicBezTo>
                  <a:pt x="5840" y="16681"/>
                  <a:pt x="6122" y="16711"/>
                  <a:pt x="6400" y="16771"/>
                </a:cubicBezTo>
                <a:cubicBezTo>
                  <a:pt x="8766" y="17244"/>
                  <a:pt x="10660" y="18997"/>
                  <a:pt x="12273" y="20593"/>
                </a:cubicBezTo>
                <a:cubicBezTo>
                  <a:pt x="13640" y="21960"/>
                  <a:pt x="14920" y="23468"/>
                  <a:pt x="16165" y="24923"/>
                </a:cubicBezTo>
                <a:cubicBezTo>
                  <a:pt x="18234" y="27325"/>
                  <a:pt x="20355" y="29814"/>
                  <a:pt x="22950" y="31796"/>
                </a:cubicBezTo>
                <a:cubicBezTo>
                  <a:pt x="26333" y="34390"/>
                  <a:pt x="30015" y="35775"/>
                  <a:pt x="33311" y="35775"/>
                </a:cubicBezTo>
                <a:cubicBezTo>
                  <a:pt x="34503" y="35775"/>
                  <a:pt x="35695" y="35582"/>
                  <a:pt x="36817" y="35197"/>
                </a:cubicBezTo>
                <a:cubicBezTo>
                  <a:pt x="38132" y="34723"/>
                  <a:pt x="39149" y="34075"/>
                  <a:pt x="39850" y="33251"/>
                </a:cubicBezTo>
                <a:cubicBezTo>
                  <a:pt x="40692" y="32216"/>
                  <a:pt x="41218" y="30972"/>
                  <a:pt x="41323" y="29657"/>
                </a:cubicBezTo>
                <a:cubicBezTo>
                  <a:pt x="41586" y="27097"/>
                  <a:pt x="40499" y="24608"/>
                  <a:pt x="39675" y="22995"/>
                </a:cubicBezTo>
                <a:cubicBezTo>
                  <a:pt x="39272" y="22206"/>
                  <a:pt x="38798" y="21417"/>
                  <a:pt x="38360" y="20645"/>
                </a:cubicBezTo>
                <a:cubicBezTo>
                  <a:pt x="36695" y="17805"/>
                  <a:pt x="34976" y="14842"/>
                  <a:pt x="35608" y="11441"/>
                </a:cubicBezTo>
                <a:cubicBezTo>
                  <a:pt x="36361" y="7409"/>
                  <a:pt x="39640" y="4060"/>
                  <a:pt x="43935" y="2903"/>
                </a:cubicBezTo>
                <a:cubicBezTo>
                  <a:pt x="45182" y="2567"/>
                  <a:pt x="46469" y="2401"/>
                  <a:pt x="47767" y="2401"/>
                </a:cubicBezTo>
                <a:cubicBezTo>
                  <a:pt x="50998" y="2401"/>
                  <a:pt x="54303" y="3424"/>
                  <a:pt x="57242" y="5375"/>
                </a:cubicBezTo>
                <a:cubicBezTo>
                  <a:pt x="59258" y="6725"/>
                  <a:pt x="61099" y="8408"/>
                  <a:pt x="62852" y="10039"/>
                </a:cubicBezTo>
                <a:lnTo>
                  <a:pt x="62922" y="10109"/>
                </a:lnTo>
                <a:cubicBezTo>
                  <a:pt x="65043" y="12072"/>
                  <a:pt x="66849" y="13685"/>
                  <a:pt x="68743" y="15211"/>
                </a:cubicBezTo>
                <a:cubicBezTo>
                  <a:pt x="73494" y="19050"/>
                  <a:pt x="77701" y="21469"/>
                  <a:pt x="81997" y="22854"/>
                </a:cubicBezTo>
                <a:cubicBezTo>
                  <a:pt x="84765" y="23733"/>
                  <a:pt x="87565" y="24174"/>
                  <a:pt x="90241" y="24174"/>
                </a:cubicBezTo>
                <a:cubicBezTo>
                  <a:pt x="92530" y="24174"/>
                  <a:pt x="94728" y="23852"/>
                  <a:pt x="96741" y="23205"/>
                </a:cubicBezTo>
                <a:cubicBezTo>
                  <a:pt x="97863" y="22837"/>
                  <a:pt x="98967" y="22363"/>
                  <a:pt x="100002" y="21785"/>
                </a:cubicBezTo>
                <a:cubicBezTo>
                  <a:pt x="100370" y="21592"/>
                  <a:pt x="100598" y="21224"/>
                  <a:pt x="100598" y="20821"/>
                </a:cubicBezTo>
                <a:cubicBezTo>
                  <a:pt x="100598" y="20365"/>
                  <a:pt x="100352" y="19944"/>
                  <a:pt x="99949" y="19699"/>
                </a:cubicBezTo>
                <a:cubicBezTo>
                  <a:pt x="99765" y="19593"/>
                  <a:pt x="99563" y="19541"/>
                  <a:pt x="99362" y="19541"/>
                </a:cubicBezTo>
                <a:cubicBezTo>
                  <a:pt x="99160" y="19541"/>
                  <a:pt x="98959" y="19593"/>
                  <a:pt x="98775" y="19699"/>
                </a:cubicBezTo>
                <a:cubicBezTo>
                  <a:pt x="96327" y="21071"/>
                  <a:pt x="93386" y="21772"/>
                  <a:pt x="90211" y="21772"/>
                </a:cubicBezTo>
                <a:cubicBezTo>
                  <a:pt x="88520" y="21772"/>
                  <a:pt x="86762" y="21573"/>
                  <a:pt x="84977" y="21171"/>
                </a:cubicBezTo>
                <a:cubicBezTo>
                  <a:pt x="80647" y="20207"/>
                  <a:pt x="76299" y="18016"/>
                  <a:pt x="71653" y="14492"/>
                </a:cubicBezTo>
                <a:cubicBezTo>
                  <a:pt x="69532" y="12861"/>
                  <a:pt x="67515" y="11073"/>
                  <a:pt x="65832" y="9530"/>
                </a:cubicBezTo>
                <a:lnTo>
                  <a:pt x="64780" y="8566"/>
                </a:lnTo>
                <a:cubicBezTo>
                  <a:pt x="63290" y="7199"/>
                  <a:pt x="61747" y="5778"/>
                  <a:pt x="60099" y="4516"/>
                </a:cubicBezTo>
                <a:cubicBezTo>
                  <a:pt x="57803" y="2728"/>
                  <a:pt x="55576" y="1518"/>
                  <a:pt x="53315" y="817"/>
                </a:cubicBezTo>
                <a:cubicBezTo>
                  <a:pt x="51572" y="270"/>
                  <a:pt x="49765" y="0"/>
                  <a:pt x="47947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" name="Google Shape;260;p17"/>
          <p:cNvGrpSpPr/>
          <p:nvPr/>
        </p:nvGrpSpPr>
        <p:grpSpPr>
          <a:xfrm>
            <a:off x="7506825" y="845113"/>
            <a:ext cx="882774" cy="212166"/>
            <a:chOff x="2131925" y="761088"/>
            <a:chExt cx="1619175" cy="333700"/>
          </a:xfrm>
        </p:grpSpPr>
        <p:sp>
          <p:nvSpPr>
            <p:cNvPr id="261" name="Google Shape;261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3" name="Google Shape;263;p17"/>
          <p:cNvCxnSpPr/>
          <p:nvPr/>
        </p:nvCxnSpPr>
        <p:spPr>
          <a:xfrm>
            <a:off x="8396120" y="1637300"/>
            <a:ext cx="0" cy="294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7"/>
          <p:cNvCxnSpPr/>
          <p:nvPr/>
        </p:nvCxnSpPr>
        <p:spPr>
          <a:xfrm>
            <a:off x="758950" y="1638625"/>
            <a:ext cx="0" cy="29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17"/>
          <p:cNvGrpSpPr/>
          <p:nvPr/>
        </p:nvGrpSpPr>
        <p:grpSpPr>
          <a:xfrm>
            <a:off x="758957" y="845013"/>
            <a:ext cx="1591163" cy="212166"/>
            <a:chOff x="2131925" y="761088"/>
            <a:chExt cx="1619175" cy="333700"/>
          </a:xfrm>
        </p:grpSpPr>
        <p:sp>
          <p:nvSpPr>
            <p:cNvPr id="266" name="Google Shape;266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7"/>
          <p:cNvGrpSpPr/>
          <p:nvPr/>
        </p:nvGrpSpPr>
        <p:grpSpPr>
          <a:xfrm>
            <a:off x="7064114" y="838366"/>
            <a:ext cx="237980" cy="225561"/>
            <a:chOff x="7072801" y="838366"/>
            <a:chExt cx="237980" cy="225561"/>
          </a:xfrm>
        </p:grpSpPr>
        <p:sp>
          <p:nvSpPr>
            <p:cNvPr id="269" name="Google Shape;269;p17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" name="슬라이드 번호 개체 틀 5">
            <a:extLst>
              <a:ext uri="{FF2B5EF4-FFF2-40B4-BE49-F238E27FC236}">
                <a16:creationId xmlns:a16="http://schemas.microsoft.com/office/drawing/2014/main" id="{B6A2F14D-FFDC-43BB-9E78-5FB1D14CD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_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"/>
          <p:cNvSpPr txBox="1">
            <a:spLocks noGrp="1"/>
          </p:cNvSpPr>
          <p:nvPr>
            <p:ph type="title"/>
          </p:nvPr>
        </p:nvSpPr>
        <p:spPr>
          <a:xfrm>
            <a:off x="1850250" y="676650"/>
            <a:ext cx="54435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2"/>
          <p:cNvSpPr txBox="1">
            <a:spLocks noGrp="1"/>
          </p:cNvSpPr>
          <p:nvPr>
            <p:ph type="subTitle" idx="1"/>
          </p:nvPr>
        </p:nvSpPr>
        <p:spPr>
          <a:xfrm>
            <a:off x="1301574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22"/>
          <p:cNvSpPr txBox="1">
            <a:spLocks noGrp="1"/>
          </p:cNvSpPr>
          <p:nvPr>
            <p:ph type="subTitle" idx="2"/>
          </p:nvPr>
        </p:nvSpPr>
        <p:spPr>
          <a:xfrm>
            <a:off x="1301574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22"/>
          <p:cNvSpPr txBox="1">
            <a:spLocks noGrp="1"/>
          </p:cNvSpPr>
          <p:nvPr>
            <p:ph type="subTitle" idx="3"/>
          </p:nvPr>
        </p:nvSpPr>
        <p:spPr>
          <a:xfrm>
            <a:off x="3671999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 txBox="1">
            <a:spLocks noGrp="1"/>
          </p:cNvSpPr>
          <p:nvPr>
            <p:ph type="subTitle" idx="4"/>
          </p:nvPr>
        </p:nvSpPr>
        <p:spPr>
          <a:xfrm>
            <a:off x="3671999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22"/>
          <p:cNvSpPr txBox="1">
            <a:spLocks noGrp="1"/>
          </p:cNvSpPr>
          <p:nvPr>
            <p:ph type="subTitle" idx="5"/>
          </p:nvPr>
        </p:nvSpPr>
        <p:spPr>
          <a:xfrm>
            <a:off x="6042424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6"/>
          </p:nvPr>
        </p:nvSpPr>
        <p:spPr>
          <a:xfrm>
            <a:off x="6042424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subTitle" idx="7"/>
          </p:nvPr>
        </p:nvSpPr>
        <p:spPr>
          <a:xfrm>
            <a:off x="1301574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22"/>
          <p:cNvSpPr txBox="1">
            <a:spLocks noGrp="1"/>
          </p:cNvSpPr>
          <p:nvPr>
            <p:ph type="subTitle" idx="8"/>
          </p:nvPr>
        </p:nvSpPr>
        <p:spPr>
          <a:xfrm>
            <a:off x="1301574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subTitle" idx="9"/>
          </p:nvPr>
        </p:nvSpPr>
        <p:spPr>
          <a:xfrm>
            <a:off x="3671999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22"/>
          <p:cNvSpPr txBox="1">
            <a:spLocks noGrp="1"/>
          </p:cNvSpPr>
          <p:nvPr>
            <p:ph type="subTitle" idx="13"/>
          </p:nvPr>
        </p:nvSpPr>
        <p:spPr>
          <a:xfrm>
            <a:off x="3671999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22"/>
          <p:cNvSpPr txBox="1">
            <a:spLocks noGrp="1"/>
          </p:cNvSpPr>
          <p:nvPr>
            <p:ph type="subTitle" idx="14"/>
          </p:nvPr>
        </p:nvSpPr>
        <p:spPr>
          <a:xfrm>
            <a:off x="6042424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22"/>
          <p:cNvSpPr txBox="1">
            <a:spLocks noGrp="1"/>
          </p:cNvSpPr>
          <p:nvPr>
            <p:ph type="subTitle" idx="15"/>
          </p:nvPr>
        </p:nvSpPr>
        <p:spPr>
          <a:xfrm>
            <a:off x="6042424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358" name="Google Shape;358;p22"/>
          <p:cNvCxnSpPr>
            <a:cxnSpLocks/>
          </p:cNvCxnSpPr>
          <p:nvPr/>
        </p:nvCxnSpPr>
        <p:spPr>
          <a:xfrm>
            <a:off x="382800" y="615950"/>
            <a:ext cx="0" cy="41283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22"/>
          <p:cNvCxnSpPr/>
          <p:nvPr/>
        </p:nvCxnSpPr>
        <p:spPr>
          <a:xfrm rot="10800000">
            <a:off x="384483" y="4742666"/>
            <a:ext cx="836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22"/>
          <p:cNvCxnSpPr>
            <a:cxnSpLocks/>
          </p:cNvCxnSpPr>
          <p:nvPr/>
        </p:nvCxnSpPr>
        <p:spPr>
          <a:xfrm>
            <a:off x="8758800" y="615950"/>
            <a:ext cx="0" cy="41292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1" name="Google Shape;361;p22"/>
          <p:cNvGrpSpPr/>
          <p:nvPr/>
        </p:nvGrpSpPr>
        <p:grpSpPr>
          <a:xfrm>
            <a:off x="1679351" y="257366"/>
            <a:ext cx="237980" cy="225561"/>
            <a:chOff x="2200276" y="4269009"/>
            <a:chExt cx="237980" cy="225561"/>
          </a:xfrm>
        </p:grpSpPr>
        <p:sp>
          <p:nvSpPr>
            <p:cNvPr id="362" name="Google Shape;36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364" name="Google Shape;364;p22"/>
          <p:cNvGrpSpPr/>
          <p:nvPr/>
        </p:nvGrpSpPr>
        <p:grpSpPr>
          <a:xfrm>
            <a:off x="390066" y="264510"/>
            <a:ext cx="1084490" cy="211305"/>
            <a:chOff x="7136500" y="671445"/>
            <a:chExt cx="1262502" cy="211305"/>
          </a:xfrm>
        </p:grpSpPr>
        <p:sp>
          <p:nvSpPr>
            <p:cNvPr id="365" name="Google Shape;365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22"/>
          <p:cNvSpPr/>
          <p:nvPr/>
        </p:nvSpPr>
        <p:spPr>
          <a:xfrm rot="-1661240">
            <a:off x="8211290" y="2782680"/>
            <a:ext cx="900682" cy="1468865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22"/>
          <p:cNvGrpSpPr/>
          <p:nvPr/>
        </p:nvGrpSpPr>
        <p:grpSpPr>
          <a:xfrm>
            <a:off x="7226674" y="264510"/>
            <a:ext cx="1084490" cy="211305"/>
            <a:chOff x="7136500" y="671445"/>
            <a:chExt cx="1262502" cy="211305"/>
          </a:xfrm>
        </p:grpSpPr>
        <p:sp>
          <p:nvSpPr>
            <p:cNvPr id="369" name="Google Shape;369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22"/>
          <p:cNvGrpSpPr/>
          <p:nvPr/>
        </p:nvGrpSpPr>
        <p:grpSpPr>
          <a:xfrm>
            <a:off x="8515901" y="257366"/>
            <a:ext cx="237980" cy="225561"/>
            <a:chOff x="2200276" y="4269009"/>
            <a:chExt cx="237980" cy="225561"/>
          </a:xfrm>
        </p:grpSpPr>
        <p:sp>
          <p:nvSpPr>
            <p:cNvPr id="372" name="Google Shape;37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31" name="슬라이드 번호 개체 틀 5">
            <a:extLst>
              <a:ext uri="{FF2B5EF4-FFF2-40B4-BE49-F238E27FC236}">
                <a16:creationId xmlns:a16="http://schemas.microsoft.com/office/drawing/2014/main" id="{CFA4F534-358A-4C3C-9519-52F1E880C2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3" r:id="rId8"/>
    <p:sldLayoutId id="2147483668" r:id="rId9"/>
    <p:sldLayoutId id="2147483671" r:id="rId10"/>
    <p:sldLayoutId id="2147483676" r:id="rId11"/>
    <p:sldLayoutId id="2147483677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 txBox="1">
            <a:spLocks noGrp="1"/>
          </p:cNvSpPr>
          <p:nvPr>
            <p:ph type="ctrTitle"/>
          </p:nvPr>
        </p:nvSpPr>
        <p:spPr>
          <a:xfrm>
            <a:off x="1713338" y="3843353"/>
            <a:ext cx="5729100" cy="5356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카라멜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 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쭈니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</a:t>
            </a:r>
            <a:r>
              <a:rPr lang="ko-KR" altLang="en-US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 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메리어스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</a:t>
            </a:r>
            <a:endParaRPr sz="1600" dirty="0">
              <a:solidFill>
                <a:srgbClr val="54200C"/>
              </a:solidFill>
              <a:latin typeface="a신디나루M" panose="02020600000000000000" pitchFamily="18" charset="-127"/>
              <a:ea typeface="a신디나루M" panose="02020600000000000000" pitchFamily="18" charset="-127"/>
            </a:endParaRPr>
          </a:p>
        </p:txBody>
      </p:sp>
      <p:sp>
        <p:nvSpPr>
          <p:cNvPr id="554" name="Google Shape;554;p35"/>
          <p:cNvSpPr txBox="1">
            <a:spLocks noGrp="1"/>
          </p:cNvSpPr>
          <p:nvPr>
            <p:ph type="subTitle" idx="1"/>
          </p:nvPr>
        </p:nvSpPr>
        <p:spPr>
          <a:xfrm>
            <a:off x="1840388" y="3196363"/>
            <a:ext cx="5475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이지원</a:t>
            </a:r>
            <a:endParaRPr sz="3200" dirty="0">
              <a:solidFill>
                <a:srgbClr val="333333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56" name="Google Shape;556;p35"/>
          <p:cNvSpPr/>
          <p:nvPr/>
        </p:nvSpPr>
        <p:spPr>
          <a:xfrm>
            <a:off x="4338943" y="676500"/>
            <a:ext cx="477900" cy="4611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a꽃피는봄" panose="02020600000000000000" pitchFamily="18" charset="-127"/>
              <a:ea typeface="a꽃피는봄" panose="02020600000000000000" pitchFamily="18" charset="-127"/>
              <a:cs typeface="Blinker"/>
              <a:sym typeface="Blinke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C57FDB-6AB4-4B93-B665-01B7B447C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415" y="1380032"/>
            <a:ext cx="4235169" cy="163044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2" name="Google Shape;732;p45"/>
          <p:cNvCxnSpPr>
            <a:stCxn id="733" idx="1"/>
          </p:cNvCxnSpPr>
          <p:nvPr/>
        </p:nvCxnSpPr>
        <p:spPr>
          <a:xfrm>
            <a:off x="838200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596;p39">
            <a:extLst>
              <a:ext uri="{FF2B5EF4-FFF2-40B4-BE49-F238E27FC236}">
                <a16:creationId xmlns:a16="http://schemas.microsoft.com/office/drawing/2014/main" id="{447CA984-D1ED-42C3-B1C6-54492943C30C}"/>
              </a:ext>
            </a:extLst>
          </p:cNvPr>
          <p:cNvSpPr txBox="1">
            <a:spLocks/>
          </p:cNvSpPr>
          <p:nvPr/>
        </p:nvSpPr>
        <p:spPr>
          <a:xfrm>
            <a:off x="2322281" y="2650897"/>
            <a:ext cx="4516669" cy="1190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CODE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79F350-7152-4C81-BBC4-59DBEF1C4163}"/>
              </a:ext>
            </a:extLst>
          </p:cNvPr>
          <p:cNvSpPr txBox="1"/>
          <p:nvPr/>
        </p:nvSpPr>
        <p:spPr>
          <a:xfrm>
            <a:off x="3334968" y="1155237"/>
            <a:ext cx="249946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0E40AB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0 4</a:t>
            </a:r>
            <a:endParaRPr lang="ko-KR" altLang="en-US" sz="9600" dirty="0">
              <a:ln>
                <a:solidFill>
                  <a:schemeClr val="bg1">
                    <a:lumMod val="10000"/>
                  </a:schemeClr>
                </a:solidFill>
              </a:ln>
              <a:solidFill>
                <a:srgbClr val="0E40AB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9A63169E-D535-412E-8FBB-94E678B82107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10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2203CE6-6C26-44DB-878A-569C7146D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475" y="469172"/>
            <a:ext cx="1152525" cy="28813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853;p50">
            <a:extLst>
              <a:ext uri="{FF2B5EF4-FFF2-40B4-BE49-F238E27FC236}">
                <a16:creationId xmlns:a16="http://schemas.microsoft.com/office/drawing/2014/main" id="{C80F386C-4EF4-4FE0-A4EC-314FAFDA119B}"/>
              </a:ext>
            </a:extLst>
          </p:cNvPr>
          <p:cNvSpPr txBox="1">
            <a:spLocks/>
          </p:cNvSpPr>
          <p:nvPr/>
        </p:nvSpPr>
        <p:spPr>
          <a:xfrm>
            <a:off x="5216343" y="2286276"/>
            <a:ext cx="2901198" cy="177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lnSpc>
                <a:spcPct val="150000"/>
              </a:lnSpc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동물 친구들의 호감도를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클로저로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만들어서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호감도가 증가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감소할 때 </a:t>
            </a:r>
            <a:r>
              <a:rPr lang="en-US" altLang="ko-KR" dirty="0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increment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dirty="0" err="1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decremen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호출하고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dirty="0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value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사용하여 호감도를 표시했습니다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5216343" y="1823023"/>
            <a:ext cx="2179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2E973F-4CBE-4D75-B7C4-E3EC6F57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487" y="1782467"/>
            <a:ext cx="419512" cy="4195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8D45EE-6FE4-45FD-9DC1-1F2B74597B12}"/>
              </a:ext>
            </a:extLst>
          </p:cNvPr>
          <p:cNvSpPr txBox="1"/>
          <p:nvPr/>
        </p:nvSpPr>
        <p:spPr>
          <a:xfrm>
            <a:off x="667449" y="1781366"/>
            <a:ext cx="4237060" cy="283923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goldie_favorability_closure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var  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0;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function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favorability_degree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favorability_degree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 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return 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increment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(3);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decrement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(-2);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return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67B8D9-CB8D-4CE0-A262-D39C7E122DE4}"/>
              </a:ext>
            </a:extLst>
          </p:cNvPr>
          <p:cNvSpPr txBox="1"/>
          <p:nvPr/>
        </p:nvSpPr>
        <p:spPr>
          <a:xfrm>
            <a:off x="4451463" y="4082352"/>
            <a:ext cx="3290047" cy="30777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increment</a:t>
            </a:r>
            <a:r>
              <a:rPr lang="en-US" altLang="ko-KR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  <a:endParaRPr lang="ko-KR" altLang="en-US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0989091-115F-4B43-885D-56CF1DDD10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62"/>
          <a:stretch/>
        </p:blipFill>
        <p:spPr>
          <a:xfrm>
            <a:off x="1960141" y="778276"/>
            <a:ext cx="5064000" cy="746212"/>
          </a:xfrm>
          <a:prstGeom prst="rect">
            <a:avLst/>
          </a:prstGeom>
        </p:spPr>
      </p:pic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0C8249E7-E9AC-4A2A-BC16-862560267BB1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11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27" name="Google Shape;768;p48">
            <a:extLst>
              <a:ext uri="{FF2B5EF4-FFF2-40B4-BE49-F238E27FC236}">
                <a16:creationId xmlns:a16="http://schemas.microsoft.com/office/drawing/2014/main" id="{DCEB96EE-8F2C-4C30-BEF6-2AB876AA0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153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853;p50">
            <a:extLst>
              <a:ext uri="{FF2B5EF4-FFF2-40B4-BE49-F238E27FC236}">
                <a16:creationId xmlns:a16="http://schemas.microsoft.com/office/drawing/2014/main" id="{C80F386C-4EF4-4FE0-A4EC-314FAFDA119B}"/>
              </a:ext>
            </a:extLst>
          </p:cNvPr>
          <p:cNvSpPr txBox="1">
            <a:spLocks/>
          </p:cNvSpPr>
          <p:nvPr/>
        </p:nvSpPr>
        <p:spPr>
          <a:xfrm>
            <a:off x="899142" y="3482582"/>
            <a:ext cx="6936012" cy="1152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드래그해서 놓을 때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showSpeechBubble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메소드를 호출합니다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동물 아이디를 첫 번째 인자로 받고 현재 드래그한 물건의 아이디를 두 번째 인자로 받았습니다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인자별로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swich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case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조건문을 만들어서 체크하여 말풍선이 나오게 했습니다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899141" y="3075658"/>
            <a:ext cx="3253347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호감도와 물건에 따른 대답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2E973F-4CBE-4D75-B7C4-E3EC6F57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976" y="3038968"/>
            <a:ext cx="419512" cy="4195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8D45EE-6FE4-45FD-9DC1-1F2B74597B12}"/>
              </a:ext>
            </a:extLst>
          </p:cNvPr>
          <p:cNvSpPr txBox="1"/>
          <p:nvPr/>
        </p:nvSpPr>
        <p:spPr>
          <a:xfrm>
            <a:off x="667449" y="852989"/>
            <a:ext cx="4237060" cy="276999"/>
          </a:xfrm>
          <a:prstGeom prst="rect">
            <a:avLst/>
          </a:prstGeom>
          <a:ln>
            <a:solidFill>
              <a:srgbClr val="D96A39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showSpeechBubble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12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favorite_chk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667449" y="1237021"/>
            <a:ext cx="7279763" cy="1708160"/>
          </a:xfrm>
          <a:prstGeom prst="rect">
            <a:avLst/>
          </a:prstGeom>
          <a:ln>
            <a:solidFill>
              <a:srgbClr val="EBB18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favorite_chk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case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doggum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’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드래그 놓을 때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캐릭터 이름 확인 </a:t>
            </a:r>
            <a:r>
              <a:rPr lang="en-US" altLang="ko-KR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 </a:t>
            </a:r>
            <a:r>
              <a:rPr lang="ko-KR" altLang="en-US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드래그 한 </a:t>
            </a:r>
            <a:r>
              <a:rPr lang="en-US" altLang="ko-KR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id</a:t>
            </a:r>
            <a:r>
              <a:rPr lang="ko-KR" altLang="en-US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별로 확인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if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13)   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10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이상일 </a:t>
            </a:r>
            <a:r>
              <a:rPr lang="ko-KR" altLang="en-US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＂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사과를 좋아한다는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…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               </a:t>
            </a:r>
            <a:endParaRPr lang="en-US" altLang="ko-KR" sz="1050" b="0" dirty="0">
              <a:solidFill>
                <a:srgbClr val="A9B665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dirty="0">
                <a:solidFill>
                  <a:srgbClr val="A9B66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&lt;=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</a:t>
            </a:r>
            <a:r>
              <a:rPr lang="en-US" altLang="ko-KR" sz="105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7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-10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이하일 </a:t>
            </a:r>
            <a:r>
              <a:rPr lang="ko-KR" altLang="en-US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주신다면 </a:t>
            </a:r>
            <a:r>
              <a:rPr lang="ko-KR" altLang="en-US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받을게요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감사합니다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왈왈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r>
              <a:rPr lang="en-US" altLang="ko-KR" sz="1050" dirty="0">
                <a:solidFill>
                  <a:srgbClr val="D4BE9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내가 좋아하는 </a:t>
            </a:r>
            <a:r>
              <a:rPr lang="ko-KR" altLang="en-US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사과네요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정말 고마워요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왈왈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653CAAF-A193-4515-B0AF-6B4B44EAE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509" y="2513598"/>
            <a:ext cx="3642163" cy="1184800"/>
          </a:xfrm>
          <a:prstGeom prst="rect">
            <a:avLst/>
          </a:prstGeom>
        </p:spPr>
      </p:pic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72974883-4F16-47B8-BB3A-1B57E9B97867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12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6" name="Google Shape;768;p48">
            <a:extLst>
              <a:ext uri="{FF2B5EF4-FFF2-40B4-BE49-F238E27FC236}">
                <a16:creationId xmlns:a16="http://schemas.microsoft.com/office/drawing/2014/main" id="{14DD050B-DCCC-4440-8785-40977F437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1563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736600" y="694532"/>
            <a:ext cx="6804268" cy="23544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drawForm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$('.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info_img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('background-image','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url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("'+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img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']+'")');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$('#audio').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attr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src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',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]['mp3']);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$('.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').html(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this.drawinfoForm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]['name'],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]['birthday'],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]['personality'],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]['habit'],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]['motto'],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].favorite[0],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].favorite[1],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].favorite[2]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));}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DB8F5F1-BCA9-4054-AFF1-13C2D29E1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998" y="691881"/>
            <a:ext cx="2626116" cy="1477191"/>
          </a:xfrm>
          <a:prstGeom prst="rect">
            <a:avLst/>
          </a:prstGeom>
          <a:ln w="38100"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3762BB-3224-4D07-B58E-B660AAE74B64}"/>
              </a:ext>
            </a:extLst>
          </p:cNvPr>
          <p:cNvSpPr txBox="1"/>
          <p:nvPr/>
        </p:nvSpPr>
        <p:spPr>
          <a:xfrm>
            <a:off x="4982881" y="2285821"/>
            <a:ext cx="3673233" cy="93871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$('.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animal_img_div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').on('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click',function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(e){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$('.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anmail_info_popup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display','flex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animalInfoForm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new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Animal_CLass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animalInfoForm.drawForm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(e.target.id);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</p:txBody>
      </p:sp>
      <p:sp>
        <p:nvSpPr>
          <p:cNvPr id="14" name="슬라이드 번호 개체 틀 5">
            <a:extLst>
              <a:ext uri="{FF2B5EF4-FFF2-40B4-BE49-F238E27FC236}">
                <a16:creationId xmlns:a16="http://schemas.microsoft.com/office/drawing/2014/main" id="{D10B5257-FB15-4E48-978F-87B29E04CE91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13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5" name="Google Shape;853;p50">
            <a:extLst>
              <a:ext uri="{FF2B5EF4-FFF2-40B4-BE49-F238E27FC236}">
                <a16:creationId xmlns:a16="http://schemas.microsoft.com/office/drawing/2014/main" id="{A8A56D5C-7650-4BAE-9463-A7E219FEA0B7}"/>
              </a:ext>
            </a:extLst>
          </p:cNvPr>
          <p:cNvSpPr txBox="1">
            <a:spLocks/>
          </p:cNvSpPr>
          <p:nvPr/>
        </p:nvSpPr>
        <p:spPr>
          <a:xfrm>
            <a:off x="899142" y="3572696"/>
            <a:ext cx="6936012" cy="110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캐릭터를 선택했을 때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drawForm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메소드에 캐릭터의 아이디를 매개변수로 받습니다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b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받은 매개변수의 캐릭터의 아이디 따라 이미지와 사운도 바뀌게 작업했습니다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info_normal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는 캐릭터 정보 팝업 중 오른쪽에 해당하는 캐릭터 정보가 들어가는 부분인데</a:t>
            </a:r>
            <a:b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constructor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에 객체로 담아둔 캐릭터의 정보를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drawinfoForm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의 매개변수로 담아 호출하여 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return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받은 값을 넣습니다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6" name="Google Shape;856;p50">
            <a:extLst>
              <a:ext uri="{FF2B5EF4-FFF2-40B4-BE49-F238E27FC236}">
                <a16:creationId xmlns:a16="http://schemas.microsoft.com/office/drawing/2014/main" id="{175B43D7-F5E3-484C-840E-CC2BF619C046}"/>
              </a:ext>
            </a:extLst>
          </p:cNvPr>
          <p:cNvSpPr txBox="1">
            <a:spLocks/>
          </p:cNvSpPr>
          <p:nvPr/>
        </p:nvSpPr>
        <p:spPr>
          <a:xfrm>
            <a:off x="899141" y="3106381"/>
            <a:ext cx="3253347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소개 팝업</a:t>
            </a:r>
          </a:p>
        </p:txBody>
      </p:sp>
      <p:sp>
        <p:nvSpPr>
          <p:cNvPr id="18" name="Google Shape;768;p48">
            <a:extLst>
              <a:ext uri="{FF2B5EF4-FFF2-40B4-BE49-F238E27FC236}">
                <a16:creationId xmlns:a16="http://schemas.microsoft.com/office/drawing/2014/main" id="{0ABC1292-AFCB-4F42-A0E6-89ABDD2D50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7762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628929" y="691054"/>
            <a:ext cx="3943071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en-US" altLang="ko-KR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DrawinfoForm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메소드 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675640" y="1136182"/>
            <a:ext cx="7472680" cy="110799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switch(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 "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if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goldie_favorability.value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&gt; 4 ){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`&lt;strong&gt;"${motto}"&lt;/strong&gt;`;                              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}else{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`&lt;strong style="color:#cec6ba"&gt;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호감도를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 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이상으로 올려주세요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!&lt;/strong&gt;`;}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342B1A-2292-40B7-80C1-87FC4B14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2456294"/>
            <a:ext cx="4102209" cy="2173574"/>
          </a:xfrm>
          <a:prstGeom prst="rect">
            <a:avLst/>
          </a:prstGeom>
        </p:spPr>
      </p:pic>
      <p:sp>
        <p:nvSpPr>
          <p:cNvPr id="8" name="Google Shape;853;p50">
            <a:extLst>
              <a:ext uri="{FF2B5EF4-FFF2-40B4-BE49-F238E27FC236}">
                <a16:creationId xmlns:a16="http://schemas.microsoft.com/office/drawing/2014/main" id="{C50F3443-512A-44E4-A138-6134E587FD91}"/>
              </a:ext>
            </a:extLst>
          </p:cNvPr>
          <p:cNvSpPr txBox="1">
            <a:spLocks/>
          </p:cNvSpPr>
          <p:nvPr/>
        </p:nvSpPr>
        <p:spPr>
          <a:xfrm>
            <a:off x="4919980" y="2754051"/>
            <a:ext cx="3284220" cy="157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lnSpc>
                <a:spcPct val="150000"/>
              </a:lnSpc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캐릭터별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클로저에서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value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값을 체크하여 </a:t>
            </a:r>
            <a:b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이상일 때 표시하고</a:t>
            </a:r>
            <a:b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아닐 때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호감도를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이상으로 올려주세요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!’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문구를 표시합니다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4A34A29-571C-427A-B536-308DEEA013E5}"/>
              </a:ext>
            </a:extLst>
          </p:cNvPr>
          <p:cNvSpPr/>
          <p:nvPr/>
        </p:nvSpPr>
        <p:spPr>
          <a:xfrm>
            <a:off x="2575560" y="3539944"/>
            <a:ext cx="2143760" cy="280514"/>
          </a:xfrm>
          <a:prstGeom prst="roundRect">
            <a:avLst/>
          </a:prstGeom>
          <a:noFill/>
          <a:ln>
            <a:solidFill>
              <a:srgbClr val="DB2A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546842BA-B00B-45C7-B5D0-BFE6FE36923F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14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5" name="Google Shape;768;p48">
            <a:extLst>
              <a:ext uri="{FF2B5EF4-FFF2-40B4-BE49-F238E27FC236}">
                <a16:creationId xmlns:a16="http://schemas.microsoft.com/office/drawing/2014/main" id="{45CCBEE7-49E9-478B-9441-338BBC19A2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2541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628929" y="671460"/>
            <a:ext cx="4852391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en-US" altLang="ko-KR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DrawinfoForm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메소드 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좋아하는 물건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3762BB-3224-4D07-B58E-B660AAE74B64}"/>
              </a:ext>
            </a:extLst>
          </p:cNvPr>
          <p:cNvSpPr txBox="1"/>
          <p:nvPr/>
        </p:nvSpPr>
        <p:spPr>
          <a:xfrm>
            <a:off x="698500" y="1093944"/>
            <a:ext cx="6710680" cy="17081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)[0] == false &amp;&amp;</a:t>
            </a:r>
          </a:p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)[1] == false &amp;&amp;</a:t>
            </a:r>
          </a:p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)[2] == false){</a:t>
            </a:r>
          </a:p>
          <a:p>
            <a:r>
              <a:rPr lang="en-US" altLang="ko-KR" sz="105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dirty="0" err="1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class="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none_object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"&gt;${name}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가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좋아하는 물건을 넣어주세요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 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)[0]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id="${favorite1}"&gt;&lt;/p&gt;`;}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)[1]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id="${favorite2}"&gt;&lt;/p&gt;`;}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)[2]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id="${favorite3}"&gt;&lt;/p&gt;`;}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18E0E26-8B8B-4B8B-AF7B-6174D0351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03" y="2896888"/>
            <a:ext cx="3098800" cy="1641913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30C1134-F886-42E4-991A-BB1546C97B80}"/>
              </a:ext>
            </a:extLst>
          </p:cNvPr>
          <p:cNvSpPr/>
          <p:nvPr/>
        </p:nvSpPr>
        <p:spPr>
          <a:xfrm>
            <a:off x="2159145" y="3979869"/>
            <a:ext cx="1554798" cy="313826"/>
          </a:xfrm>
          <a:prstGeom prst="roundRect">
            <a:avLst/>
          </a:prstGeom>
          <a:noFill/>
          <a:ln>
            <a:solidFill>
              <a:srgbClr val="3BC7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Google Shape;853;p50">
            <a:extLst>
              <a:ext uri="{FF2B5EF4-FFF2-40B4-BE49-F238E27FC236}">
                <a16:creationId xmlns:a16="http://schemas.microsoft.com/office/drawing/2014/main" id="{0063F969-8D6D-43F9-B825-1F1F509F7D81}"/>
              </a:ext>
            </a:extLst>
          </p:cNvPr>
          <p:cNvSpPr txBox="1">
            <a:spLocks/>
          </p:cNvSpPr>
          <p:nvPr/>
        </p:nvSpPr>
        <p:spPr>
          <a:xfrm>
            <a:off x="4691380" y="3057537"/>
            <a:ext cx="3878582" cy="157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드래그해서 놓을 때마다 해당 아이템의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키값이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false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에서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true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변하며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</a:p>
          <a:p>
            <a:pPr marL="0" indent="0" algn="l">
              <a:spcAft>
                <a:spcPts val="1200"/>
              </a:spcAft>
            </a:pP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true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일 경우 화면에 나타나게 했습니다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만약 전부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false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일경 우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좋아하는 물건을 넣어주세요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!’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문구가 나오게 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20FAB3-068E-4684-B67B-B8D55F64B21F}"/>
              </a:ext>
            </a:extLst>
          </p:cNvPr>
          <p:cNvSpPr txBox="1"/>
          <p:nvPr/>
        </p:nvSpPr>
        <p:spPr>
          <a:xfrm>
            <a:off x="5318762" y="1854914"/>
            <a:ext cx="3312160" cy="110799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"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{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"</a:t>
            </a:r>
            <a:r>
              <a:rPr lang="en-US" altLang="ko-KR" sz="11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{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</a:t>
            </a:r>
            <a:r>
              <a:rPr lang="en-US" altLang="ko-KR" sz="11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doggum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false,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"yellow" : false,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"walk" : false }</a:t>
            </a:r>
            <a:r>
              <a:rPr lang="en-US" altLang="ko-KR" sz="1100" dirty="0">
                <a:solidFill>
                  <a:schemeClr val="accent6">
                    <a:lumMod val="60000"/>
                    <a:lumOff val="4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},</a:t>
            </a:r>
          </a:p>
        </p:txBody>
      </p:sp>
      <p:sp>
        <p:nvSpPr>
          <p:cNvPr id="15" name="슬라이드 번호 개체 틀 5">
            <a:extLst>
              <a:ext uri="{FF2B5EF4-FFF2-40B4-BE49-F238E27FC236}">
                <a16:creationId xmlns:a16="http://schemas.microsoft.com/office/drawing/2014/main" id="{3F85532B-4215-43ED-A8E7-93A056DB7175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15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6" name="Google Shape;768;p48">
            <a:extLst>
              <a:ext uri="{FF2B5EF4-FFF2-40B4-BE49-F238E27FC236}">
                <a16:creationId xmlns:a16="http://schemas.microsoft.com/office/drawing/2014/main" id="{71B37A03-C50F-42C9-A89F-F0CCB18FA7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015636-F4F0-481A-810F-BC6BFB60F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766" y="4311906"/>
            <a:ext cx="1744680" cy="40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02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60"/>
          <p:cNvSpPr/>
          <p:nvPr/>
        </p:nvSpPr>
        <p:spPr>
          <a:xfrm>
            <a:off x="7637400" y="932075"/>
            <a:ext cx="51625" cy="103250"/>
          </a:xfrm>
          <a:custGeom>
            <a:avLst/>
            <a:gdLst/>
            <a:ahLst/>
            <a:cxnLst/>
            <a:rect l="l" t="t" r="r" b="b"/>
            <a:pathLst>
              <a:path w="2065" h="4130" extrusionOk="0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" name="슬라이드 번호 개체 틀 5">
            <a:extLst>
              <a:ext uri="{FF2B5EF4-FFF2-40B4-BE49-F238E27FC236}">
                <a16:creationId xmlns:a16="http://schemas.microsoft.com/office/drawing/2014/main" id="{045B39E5-0558-4FE7-AC69-7329C8280DB1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16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23" name="Google Shape;768;p48">
            <a:extLst>
              <a:ext uri="{FF2B5EF4-FFF2-40B4-BE49-F238E27FC236}">
                <a16:creationId xmlns:a16="http://schemas.microsoft.com/office/drawing/2014/main" id="{FF9B04E5-F583-476C-88E8-F98F54D6C028}"/>
              </a:ext>
            </a:extLst>
          </p:cNvPr>
          <p:cNvSpPr txBox="1">
            <a:spLocks/>
          </p:cNvSpPr>
          <p:nvPr/>
        </p:nvSpPr>
        <p:spPr>
          <a:xfrm>
            <a:off x="1850250" y="846297"/>
            <a:ext cx="5443500" cy="548700"/>
          </a:xfrm>
          <a:prstGeom prst="rect">
            <a:avLst/>
          </a:prstGeom>
          <a:noFill/>
          <a:ln>
            <a:noFill/>
          </a:ln>
          <a:effectLst>
            <a:outerShdw dist="28575" dir="522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Raleway Black"/>
              <a:buNone/>
              <a:defRPr sz="4700" b="1" i="0" u="none" strike="noStrike" cap="none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END…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6280C-0067-4098-A002-B20DAEB6E83F}"/>
              </a:ext>
            </a:extLst>
          </p:cNvPr>
          <p:cNvSpPr txBox="1"/>
          <p:nvPr/>
        </p:nvSpPr>
        <p:spPr>
          <a:xfrm>
            <a:off x="1769675" y="2089597"/>
            <a:ext cx="560465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 소개 프로젝트가 던져졌을 당시 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’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라는 키워드를 생각했고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호감도를 어떻게 사용하면 좋을지 생각하던 도중 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’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이벤트에 대해 흥미가 생겼습니다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제이쿼리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드래그 </a:t>
            </a:r>
            <a:r>
              <a:rPr lang="en-US" altLang="ko-KR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ui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와 </a:t>
            </a:r>
            <a:r>
              <a:rPr lang="ko-KR" altLang="en-US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클로저에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대해서 직접 찾아서 공부하는 과정들이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저에겐 정말 유익했던 시간이었고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성장할 수 있는 발판이 되었습니다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앞으로도 저는 생소한 것들에 대해서 스스로 학습하고 구현할 수 있는 개발자가 되겠습니다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감사합니다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8"/>
          <p:cNvSpPr/>
          <p:nvPr/>
        </p:nvSpPr>
        <p:spPr>
          <a:xfrm>
            <a:off x="4933988" y="3100362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6" name="Google Shape;576;p38"/>
          <p:cNvSpPr/>
          <p:nvPr/>
        </p:nvSpPr>
        <p:spPr>
          <a:xfrm>
            <a:off x="4933988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7" name="Google Shape;577;p38"/>
          <p:cNvSpPr/>
          <p:nvPr/>
        </p:nvSpPr>
        <p:spPr>
          <a:xfrm>
            <a:off x="1325650" y="3100362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8" name="Google Shape;578;p38"/>
          <p:cNvSpPr/>
          <p:nvPr/>
        </p:nvSpPr>
        <p:spPr>
          <a:xfrm>
            <a:off x="1325650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1"/>
          </p:nvPr>
        </p:nvSpPr>
        <p:spPr>
          <a:xfrm>
            <a:off x="2177989" y="2367280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3p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0" name="Google Shape;580;p38"/>
          <p:cNvSpPr txBox="1">
            <a:spLocks noGrp="1"/>
          </p:cNvSpPr>
          <p:nvPr>
            <p:ph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3BC7A2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01</a:t>
            </a:r>
            <a:endParaRPr sz="3200" dirty="0">
              <a:solidFill>
                <a:srgbClr val="3BC7A2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1" name="Google Shape;581;p38"/>
          <p:cNvSpPr txBox="1">
            <a:spLocks noGrp="1"/>
          </p:cNvSpPr>
          <p:nvPr>
            <p:ph type="subTitle" idx="2"/>
          </p:nvPr>
        </p:nvSpPr>
        <p:spPr>
          <a:xfrm>
            <a:off x="2177989" y="1647880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SCHEDULE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2" name="Google Shape;582;p38"/>
          <p:cNvSpPr txBox="1">
            <a:spLocks noGrp="1"/>
          </p:cNvSpPr>
          <p:nvPr>
            <p:ph type="ctrTitle" idx="3"/>
          </p:nvPr>
        </p:nvSpPr>
        <p:spPr>
          <a:xfrm>
            <a:off x="1462725" y="501564"/>
            <a:ext cx="6218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TABLE OF CONTENTS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83" name="Google Shape;583;p38"/>
          <p:cNvSpPr txBox="1">
            <a:spLocks noGrp="1"/>
          </p:cNvSpPr>
          <p:nvPr>
            <p:ph type="title" idx="4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EBC920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03</a:t>
            </a:r>
            <a:endParaRPr sz="3200" dirty="0">
              <a:solidFill>
                <a:srgbClr val="EBC920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5"/>
          </p:nvPr>
        </p:nvSpPr>
        <p:spPr>
          <a:xfrm>
            <a:off x="2177989" y="3678387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7p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5" name="Google Shape;585;p38"/>
          <p:cNvSpPr txBox="1">
            <a:spLocks noGrp="1"/>
          </p:cNvSpPr>
          <p:nvPr>
            <p:ph type="subTitle" idx="6"/>
          </p:nvPr>
        </p:nvSpPr>
        <p:spPr>
          <a:xfrm>
            <a:off x="2177989" y="2958987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MANUAL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6" name="Google Shape;586;p38"/>
          <p:cNvSpPr txBox="1">
            <a:spLocks noGrp="1"/>
          </p:cNvSpPr>
          <p:nvPr>
            <p:ph type="title" idx="7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DB2A4A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02</a:t>
            </a:r>
            <a:endParaRPr sz="3200" dirty="0">
              <a:solidFill>
                <a:srgbClr val="DB2A4A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7" name="Google Shape;587;p38"/>
          <p:cNvSpPr txBox="1">
            <a:spLocks noGrp="1"/>
          </p:cNvSpPr>
          <p:nvPr>
            <p:ph type="subTitle" idx="8"/>
          </p:nvPr>
        </p:nvSpPr>
        <p:spPr>
          <a:xfrm>
            <a:off x="5788852" y="2367280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8" name="Google Shape;588;p38"/>
          <p:cNvSpPr txBox="1">
            <a:spLocks noGrp="1"/>
          </p:cNvSpPr>
          <p:nvPr>
            <p:ph type="subTitle" idx="9"/>
          </p:nvPr>
        </p:nvSpPr>
        <p:spPr>
          <a:xfrm>
            <a:off x="5788852" y="1647880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SKETCH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9" name="Google Shape;589;p38"/>
          <p:cNvSpPr txBox="1">
            <a:spLocks noGrp="1"/>
          </p:cNvSpPr>
          <p:nvPr>
            <p:ph type="title" idx="13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0E40AB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04</a:t>
            </a:r>
            <a:endParaRPr sz="3200" dirty="0">
              <a:solidFill>
                <a:srgbClr val="0E40AB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90" name="Google Shape;590;p38"/>
          <p:cNvSpPr txBox="1">
            <a:spLocks noGrp="1"/>
          </p:cNvSpPr>
          <p:nvPr>
            <p:ph type="subTitle" idx="14"/>
          </p:nvPr>
        </p:nvSpPr>
        <p:spPr>
          <a:xfrm>
            <a:off x="5788852" y="3678387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10p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91" name="Google Shape;591;p38"/>
          <p:cNvSpPr txBox="1">
            <a:spLocks noGrp="1"/>
          </p:cNvSpPr>
          <p:nvPr>
            <p:ph type="subTitle" idx="15"/>
          </p:nvPr>
        </p:nvSpPr>
        <p:spPr>
          <a:xfrm>
            <a:off x="5788852" y="2958987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CODE 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6874BEF4-1BDE-429E-9DCC-95638A8BBE8F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2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9"/>
          <p:cNvSpPr txBox="1">
            <a:spLocks noGrp="1"/>
          </p:cNvSpPr>
          <p:nvPr>
            <p:ph type="title"/>
          </p:nvPr>
        </p:nvSpPr>
        <p:spPr>
          <a:xfrm>
            <a:off x="2869289" y="3067800"/>
            <a:ext cx="3405419" cy="1190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600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E0C93-BEB2-4D52-83DF-1E3F3B54DE30}"/>
              </a:ext>
            </a:extLst>
          </p:cNvPr>
          <p:cNvSpPr txBox="1"/>
          <p:nvPr/>
        </p:nvSpPr>
        <p:spPr>
          <a:xfrm>
            <a:off x="3322268" y="885074"/>
            <a:ext cx="249946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3BC7A2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0 1</a:t>
            </a:r>
            <a:endParaRPr lang="ko-KR" altLang="en-US" sz="9600" dirty="0">
              <a:ln>
                <a:solidFill>
                  <a:schemeClr val="bg1">
                    <a:lumMod val="10000"/>
                  </a:schemeClr>
                </a:solidFill>
              </a:ln>
              <a:solidFill>
                <a:srgbClr val="3BC7A2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6798037-1DEE-4908-98C9-C84893587544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3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2"/>
          <p:cNvSpPr txBox="1">
            <a:spLocks noGrp="1"/>
          </p:cNvSpPr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TIMELINE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9501798-943C-4245-9A51-6E30C5A20056}"/>
              </a:ext>
            </a:extLst>
          </p:cNvPr>
          <p:cNvGrpSpPr/>
          <p:nvPr/>
        </p:nvGrpSpPr>
        <p:grpSpPr>
          <a:xfrm>
            <a:off x="757200" y="1750422"/>
            <a:ext cx="7629600" cy="2716428"/>
            <a:chOff x="760150" y="1781818"/>
            <a:chExt cx="7629600" cy="2716428"/>
          </a:xfrm>
        </p:grpSpPr>
        <p:cxnSp>
          <p:nvCxnSpPr>
            <p:cNvPr id="877" name="Google Shape;877;p52"/>
            <p:cNvCxnSpPr/>
            <p:nvPr/>
          </p:nvCxnSpPr>
          <p:spPr>
            <a:xfrm>
              <a:off x="760150" y="2695615"/>
              <a:ext cx="76296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D5ED8EF-3A4B-40AF-BF8E-33E5B6936F8B}"/>
                </a:ext>
              </a:extLst>
            </p:cNvPr>
            <p:cNvGrpSpPr/>
            <p:nvPr/>
          </p:nvGrpSpPr>
          <p:grpSpPr>
            <a:xfrm>
              <a:off x="6420464" y="1781818"/>
              <a:ext cx="1673972" cy="2716428"/>
              <a:chOff x="6624399" y="1939298"/>
              <a:chExt cx="1673972" cy="2716428"/>
            </a:xfrm>
          </p:grpSpPr>
          <p:cxnSp>
            <p:nvCxnSpPr>
              <p:cNvPr id="869" name="Google Shape;869;p52"/>
              <p:cNvCxnSpPr>
                <a:cxnSpLocks/>
              </p:cNvCxnSpPr>
              <p:nvPr/>
            </p:nvCxnSpPr>
            <p:spPr>
              <a:xfrm rot="10800000">
                <a:off x="7461385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0" name="Google Shape;880;p52"/>
              <p:cNvSpPr/>
              <p:nvPr/>
            </p:nvSpPr>
            <p:spPr>
              <a:xfrm>
                <a:off x="7397658" y="2781072"/>
                <a:ext cx="127454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4" extrusionOk="0">
                    <a:moveTo>
                      <a:pt x="1142" y="1"/>
                    </a:moveTo>
                    <a:cubicBezTo>
                      <a:pt x="503" y="1"/>
                      <a:pt x="0" y="503"/>
                      <a:pt x="0" y="1142"/>
                    </a:cubicBezTo>
                    <a:cubicBezTo>
                      <a:pt x="0" y="1781"/>
                      <a:pt x="503" y="2283"/>
                      <a:pt x="1142" y="2283"/>
                    </a:cubicBezTo>
                    <a:cubicBezTo>
                      <a:pt x="1781" y="2283"/>
                      <a:pt x="2283" y="1781"/>
                      <a:pt x="2283" y="1142"/>
                    </a:cubicBezTo>
                    <a:cubicBezTo>
                      <a:pt x="2283" y="503"/>
                      <a:pt x="1781" y="1"/>
                      <a:pt x="11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52"/>
              <p:cNvSpPr/>
              <p:nvPr/>
            </p:nvSpPr>
            <p:spPr>
              <a:xfrm>
                <a:off x="7187006" y="1939298"/>
                <a:ext cx="548759" cy="548759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2" y="1"/>
                    </a:moveTo>
                    <a:cubicBezTo>
                      <a:pt x="2397" y="1"/>
                      <a:pt x="1" y="2397"/>
                      <a:pt x="1" y="5342"/>
                    </a:cubicBezTo>
                    <a:cubicBezTo>
                      <a:pt x="1" y="8309"/>
                      <a:pt x="2397" y="10683"/>
                      <a:pt x="5342" y="10683"/>
                    </a:cubicBezTo>
                    <a:cubicBezTo>
                      <a:pt x="8286" y="10683"/>
                      <a:pt x="10683" y="8309"/>
                      <a:pt x="10683" y="5342"/>
                    </a:cubicBezTo>
                    <a:cubicBezTo>
                      <a:pt x="10683" y="2397"/>
                      <a:pt x="8286" y="1"/>
                      <a:pt x="53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52"/>
              <p:cNvSpPr txBox="1"/>
              <p:nvPr/>
            </p:nvSpPr>
            <p:spPr>
              <a:xfrm>
                <a:off x="6624399" y="3967160"/>
                <a:ext cx="1673972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</a:t>
                </a: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CODE</a:t>
                </a:r>
                <a:r>
                  <a:rPr lang="ko-KR" altLang="en-US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 </a:t>
                </a: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CHECK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TWO. PPT</a:t>
                </a:r>
              </a:p>
            </p:txBody>
          </p:sp>
          <p:sp>
            <p:nvSpPr>
              <p:cNvPr id="891" name="Google Shape;891;p52"/>
              <p:cNvSpPr txBox="1"/>
              <p:nvPr/>
            </p:nvSpPr>
            <p:spPr>
              <a:xfrm>
                <a:off x="6762385" y="3201597"/>
                <a:ext cx="13980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altLang="ko-KR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3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&lt;11.05&gt;</a:t>
                </a:r>
              </a:p>
            </p:txBody>
          </p:sp>
          <p:sp>
            <p:nvSpPr>
              <p:cNvPr id="892" name="Google Shape;892;p52"/>
              <p:cNvSpPr txBox="1"/>
              <p:nvPr/>
            </p:nvSpPr>
            <p:spPr>
              <a:xfrm>
                <a:off x="7089835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03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9FD5285-71B7-4C3E-ABF8-0F69A0641B50}"/>
                </a:ext>
              </a:extLst>
            </p:cNvPr>
            <p:cNvGrpSpPr/>
            <p:nvPr/>
          </p:nvGrpSpPr>
          <p:grpSpPr>
            <a:xfrm>
              <a:off x="3758915" y="1781831"/>
              <a:ext cx="1752494" cy="2716415"/>
              <a:chOff x="3935086" y="1939311"/>
              <a:chExt cx="1752494" cy="2716415"/>
            </a:xfrm>
          </p:grpSpPr>
          <p:cxnSp>
            <p:nvCxnSpPr>
              <p:cNvPr id="872" name="Google Shape;872;p52"/>
              <p:cNvCxnSpPr>
                <a:cxnSpLocks/>
              </p:cNvCxnSpPr>
              <p:nvPr/>
            </p:nvCxnSpPr>
            <p:spPr>
              <a:xfrm rot="10800000">
                <a:off x="4758904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4" name="Google Shape;884;p52"/>
              <p:cNvSpPr/>
              <p:nvPr/>
            </p:nvSpPr>
            <p:spPr>
              <a:xfrm>
                <a:off x="4695149" y="2781072"/>
                <a:ext cx="127510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142" y="1"/>
                    </a:moveTo>
                    <a:cubicBezTo>
                      <a:pt x="503" y="1"/>
                      <a:pt x="1" y="503"/>
                      <a:pt x="1" y="1142"/>
                    </a:cubicBezTo>
                    <a:cubicBezTo>
                      <a:pt x="1" y="1781"/>
                      <a:pt x="503" y="2283"/>
                      <a:pt x="1142" y="2283"/>
                    </a:cubicBezTo>
                    <a:cubicBezTo>
                      <a:pt x="1758" y="2283"/>
                      <a:pt x="2283" y="1781"/>
                      <a:pt x="2283" y="1142"/>
                    </a:cubicBezTo>
                    <a:cubicBezTo>
                      <a:pt x="2283" y="503"/>
                      <a:pt x="1758" y="1"/>
                      <a:pt x="11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52"/>
              <p:cNvSpPr/>
              <p:nvPr/>
            </p:nvSpPr>
            <p:spPr>
              <a:xfrm>
                <a:off x="4484538" y="1939311"/>
                <a:ext cx="548732" cy="548732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1" y="1"/>
                    </a:moveTo>
                    <a:cubicBezTo>
                      <a:pt x="2374" y="1"/>
                      <a:pt x="0" y="2397"/>
                      <a:pt x="0" y="5342"/>
                    </a:cubicBezTo>
                    <a:cubicBezTo>
                      <a:pt x="0" y="8309"/>
                      <a:pt x="2374" y="10683"/>
                      <a:pt x="5341" y="10683"/>
                    </a:cubicBezTo>
                    <a:cubicBezTo>
                      <a:pt x="8286" y="10683"/>
                      <a:pt x="10682" y="8309"/>
                      <a:pt x="10682" y="5342"/>
                    </a:cubicBezTo>
                    <a:cubicBezTo>
                      <a:pt x="10682" y="2397"/>
                      <a:pt x="8286" y="1"/>
                      <a:pt x="5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52"/>
              <p:cNvSpPr txBox="1"/>
              <p:nvPr/>
            </p:nvSpPr>
            <p:spPr>
              <a:xfrm>
                <a:off x="3935086" y="3967160"/>
                <a:ext cx="1752494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JAVASCRIPT 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         &amp; JQUERY</a:t>
                </a:r>
              </a:p>
            </p:txBody>
          </p:sp>
          <p:sp>
            <p:nvSpPr>
              <p:cNvPr id="896" name="Google Shape;896;p52"/>
              <p:cNvSpPr txBox="1"/>
              <p:nvPr/>
            </p:nvSpPr>
            <p:spPr>
              <a:xfrm>
                <a:off x="4057204" y="3201597"/>
                <a:ext cx="14034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&lt;11.03&gt;</a:t>
                </a:r>
              </a:p>
            </p:txBody>
          </p:sp>
          <p:sp>
            <p:nvSpPr>
              <p:cNvPr id="897" name="Google Shape;897;p52"/>
              <p:cNvSpPr txBox="1"/>
              <p:nvPr/>
            </p:nvSpPr>
            <p:spPr>
              <a:xfrm>
                <a:off x="4387354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02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69254B80-6D9A-4D8A-9027-0145E7044C14}"/>
                </a:ext>
              </a:extLst>
            </p:cNvPr>
            <p:cNvGrpSpPr/>
            <p:nvPr/>
          </p:nvGrpSpPr>
          <p:grpSpPr>
            <a:xfrm>
              <a:off x="1213659" y="1781831"/>
              <a:ext cx="1705519" cy="2716415"/>
              <a:chOff x="1386379" y="1939311"/>
              <a:chExt cx="1705519" cy="2716415"/>
            </a:xfrm>
          </p:grpSpPr>
          <p:sp>
            <p:nvSpPr>
              <p:cNvPr id="882" name="Google Shape;882;p52"/>
              <p:cNvSpPr/>
              <p:nvPr/>
            </p:nvSpPr>
            <p:spPr>
              <a:xfrm>
                <a:off x="2021624" y="2781072"/>
                <a:ext cx="127510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142" y="1"/>
                    </a:moveTo>
                    <a:cubicBezTo>
                      <a:pt x="526" y="1"/>
                      <a:pt x="1" y="503"/>
                      <a:pt x="1" y="1142"/>
                    </a:cubicBezTo>
                    <a:cubicBezTo>
                      <a:pt x="1" y="1781"/>
                      <a:pt x="526" y="2283"/>
                      <a:pt x="1142" y="2283"/>
                    </a:cubicBezTo>
                    <a:cubicBezTo>
                      <a:pt x="1781" y="2283"/>
                      <a:pt x="2283" y="1781"/>
                      <a:pt x="2283" y="1142"/>
                    </a:cubicBezTo>
                    <a:cubicBezTo>
                      <a:pt x="2283" y="503"/>
                      <a:pt x="1781" y="1"/>
                      <a:pt x="1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52"/>
              <p:cNvSpPr txBox="1"/>
              <p:nvPr/>
            </p:nvSpPr>
            <p:spPr>
              <a:xfrm>
                <a:off x="1386379" y="3967160"/>
                <a:ext cx="1705519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PLANNING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TWO. HTML, SCSS</a:t>
                </a:r>
                <a:endParaRPr lang="en-US" dirty="0">
                  <a:solidFill>
                    <a:srgbClr val="54200C"/>
                  </a:solidFill>
                  <a:latin typeface="a꽃피는봄" panose="02020600000000000000" pitchFamily="18" charset="-127"/>
                  <a:ea typeface="a꽃피는봄" panose="02020600000000000000" pitchFamily="18" charset="-127"/>
                  <a:cs typeface="Blinker"/>
                  <a:sym typeface="Blinker"/>
                </a:endParaRPr>
              </a:p>
            </p:txBody>
          </p:sp>
          <p:sp>
            <p:nvSpPr>
              <p:cNvPr id="894" name="Google Shape;894;p52"/>
              <p:cNvSpPr txBox="1"/>
              <p:nvPr/>
            </p:nvSpPr>
            <p:spPr>
              <a:xfrm>
                <a:off x="1386379" y="3201597"/>
                <a:ext cx="13980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1</a:t>
                </a:r>
              </a:p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&lt;11.02&gt;</a:t>
                </a:r>
                <a:endParaRPr sz="16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  <p:cxnSp>
            <p:nvCxnSpPr>
              <p:cNvPr id="74" name="Google Shape;872;p52">
                <a:extLst>
                  <a:ext uri="{FF2B5EF4-FFF2-40B4-BE49-F238E27FC236}">
                    <a16:creationId xmlns:a16="http://schemas.microsoft.com/office/drawing/2014/main" id="{4B69EC19-F6F8-4A8A-89C6-2B9725A17EE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2085380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5" name="Google Shape;885;p52">
                <a:extLst>
                  <a:ext uri="{FF2B5EF4-FFF2-40B4-BE49-F238E27FC236}">
                    <a16:creationId xmlns:a16="http://schemas.microsoft.com/office/drawing/2014/main" id="{4DF6CD95-7604-45F9-89BD-B22A5B6B4BCD}"/>
                  </a:ext>
                </a:extLst>
              </p:cNvPr>
              <p:cNvSpPr/>
              <p:nvPr/>
            </p:nvSpPr>
            <p:spPr>
              <a:xfrm>
                <a:off x="1811013" y="1939311"/>
                <a:ext cx="548732" cy="548732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1" y="1"/>
                    </a:moveTo>
                    <a:cubicBezTo>
                      <a:pt x="2374" y="1"/>
                      <a:pt x="0" y="2397"/>
                      <a:pt x="0" y="5342"/>
                    </a:cubicBezTo>
                    <a:cubicBezTo>
                      <a:pt x="0" y="8309"/>
                      <a:pt x="2374" y="10683"/>
                      <a:pt x="5341" y="10683"/>
                    </a:cubicBezTo>
                    <a:cubicBezTo>
                      <a:pt x="8286" y="10683"/>
                      <a:pt x="10682" y="8309"/>
                      <a:pt x="10682" y="5342"/>
                    </a:cubicBezTo>
                    <a:cubicBezTo>
                      <a:pt x="10682" y="2397"/>
                      <a:pt x="8286" y="1"/>
                      <a:pt x="5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897;p52">
                <a:extLst>
                  <a:ext uri="{FF2B5EF4-FFF2-40B4-BE49-F238E27FC236}">
                    <a16:creationId xmlns:a16="http://schemas.microsoft.com/office/drawing/2014/main" id="{FF8FBE9A-C544-49A0-8FE1-A3D6B642B711}"/>
                  </a:ext>
                </a:extLst>
              </p:cNvPr>
              <p:cNvSpPr txBox="1"/>
              <p:nvPr/>
            </p:nvSpPr>
            <p:spPr>
              <a:xfrm>
                <a:off x="1713829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01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</p:grpSp>
      <p:sp>
        <p:nvSpPr>
          <p:cNvPr id="27" name="슬라이드 번호 개체 틀 5">
            <a:extLst>
              <a:ext uri="{FF2B5EF4-FFF2-40B4-BE49-F238E27FC236}">
                <a16:creationId xmlns:a16="http://schemas.microsoft.com/office/drawing/2014/main" id="{299C4270-155F-4165-9AD0-2962718DFFE9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4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3A22C71-5F2A-49E6-BB46-DC1DD40C5C82}"/>
              </a:ext>
            </a:extLst>
          </p:cNvPr>
          <p:cNvGrpSpPr/>
          <p:nvPr/>
        </p:nvGrpSpPr>
        <p:grpSpPr>
          <a:xfrm>
            <a:off x="2320015" y="1370390"/>
            <a:ext cx="4516669" cy="2468186"/>
            <a:chOff x="2322281" y="1351340"/>
            <a:chExt cx="4516669" cy="2468186"/>
          </a:xfrm>
        </p:grpSpPr>
        <p:sp>
          <p:nvSpPr>
            <p:cNvPr id="8" name="Google Shape;596;p39">
              <a:extLst>
                <a:ext uri="{FF2B5EF4-FFF2-40B4-BE49-F238E27FC236}">
                  <a16:creationId xmlns:a16="http://schemas.microsoft.com/office/drawing/2014/main" id="{FE21E81E-89D2-4232-AE90-1C0987753269}"/>
                </a:ext>
              </a:extLst>
            </p:cNvPr>
            <p:cNvSpPr txBox="1">
              <a:spLocks/>
            </p:cNvSpPr>
            <p:nvPr/>
          </p:nvSpPr>
          <p:spPr>
            <a:xfrm>
              <a:off x="2322281" y="2628900"/>
              <a:ext cx="4516669" cy="1190626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3600" dirty="0">
                  <a:latin typeface="a시월구일3" panose="02020600000000000000" pitchFamily="18" charset="-127"/>
                  <a:ea typeface="a시월구일3" panose="02020600000000000000" pitchFamily="18" charset="-127"/>
                </a:rPr>
                <a:t>SKETCH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11FA13-F521-4504-9BA6-FD215701B153}"/>
                </a:ext>
              </a:extLst>
            </p:cNvPr>
            <p:cNvSpPr txBox="1"/>
            <p:nvPr/>
          </p:nvSpPr>
          <p:spPr>
            <a:xfrm>
              <a:off x="3334968" y="1351340"/>
              <a:ext cx="2499463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rgbClr val="DB2A4A"/>
                  </a:solidFill>
                  <a:latin typeface="a타이틀고딕5" panose="02020600000000000000" pitchFamily="18" charset="-127"/>
                  <a:ea typeface="a타이틀고딕5" panose="02020600000000000000" pitchFamily="18" charset="-127"/>
                </a:rPr>
                <a:t>0 2</a:t>
              </a:r>
              <a:endParaRPr lang="ko-KR" alt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DB2A4A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6E3AD1-6FEC-424B-A1F2-4F14F747398E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5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50"/>
          <p:cNvSpPr txBox="1">
            <a:spLocks noGrp="1"/>
          </p:cNvSpPr>
          <p:nvPr>
            <p:ph type="subTitle" idx="1"/>
          </p:nvPr>
        </p:nvSpPr>
        <p:spPr>
          <a:xfrm>
            <a:off x="4363720" y="2475760"/>
            <a:ext cx="3362960" cy="14590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캐릭터가 잘 드러나게 크게 작업하였습니다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스케치작업에서 캐릭터 정보가 잘 보이지 않지만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HTML </a:t>
            </a: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작업 하면서 캐릭터를 누르면 팝업으로 크게 나오게 변경하여 작업했습니다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854" name="Google Shape;854;p50"/>
          <p:cNvSpPr txBox="1">
            <a:spLocks noGrp="1"/>
          </p:cNvSpPr>
          <p:nvPr>
            <p:ph type="title"/>
          </p:nvPr>
        </p:nvSpPr>
        <p:spPr>
          <a:xfrm>
            <a:off x="4363720" y="1676400"/>
            <a:ext cx="3362960" cy="615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KEYPOINT!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A1A3484-53D4-413E-A46E-E257523F9B50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6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971043-FB10-4C5D-81AB-81649A3E7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35" y="1551940"/>
            <a:ext cx="3388045" cy="2324412"/>
          </a:xfrm>
          <a:prstGeom prst="rect">
            <a:avLst/>
          </a:prstGeom>
          <a:ln w="38100">
            <a:solidFill>
              <a:srgbClr val="3BC7A2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22B9C4C-2DC4-426E-9B7B-F3A55E5E9798}"/>
              </a:ext>
            </a:extLst>
          </p:cNvPr>
          <p:cNvGrpSpPr/>
          <p:nvPr/>
        </p:nvGrpSpPr>
        <p:grpSpPr>
          <a:xfrm>
            <a:off x="2322281" y="1370390"/>
            <a:ext cx="4516669" cy="2468186"/>
            <a:chOff x="2322281" y="1351340"/>
            <a:chExt cx="4516669" cy="2468186"/>
          </a:xfrm>
        </p:grpSpPr>
        <p:sp>
          <p:nvSpPr>
            <p:cNvPr id="8" name="Google Shape;596;p39">
              <a:extLst>
                <a:ext uri="{FF2B5EF4-FFF2-40B4-BE49-F238E27FC236}">
                  <a16:creationId xmlns:a16="http://schemas.microsoft.com/office/drawing/2014/main" id="{C7E756D5-C2E2-4437-811A-CAA32967C576}"/>
                </a:ext>
              </a:extLst>
            </p:cNvPr>
            <p:cNvSpPr txBox="1">
              <a:spLocks/>
            </p:cNvSpPr>
            <p:nvPr/>
          </p:nvSpPr>
          <p:spPr>
            <a:xfrm>
              <a:off x="2322281" y="2628900"/>
              <a:ext cx="4516669" cy="1190626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3600" dirty="0">
                  <a:latin typeface="a시월구일3" panose="02020600000000000000" pitchFamily="18" charset="-127"/>
                  <a:ea typeface="a시월구일3" panose="02020600000000000000" pitchFamily="18" charset="-127"/>
                </a:rPr>
                <a:t> MANUAL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166DFC-4578-4177-9D4A-B130ED8351C9}"/>
                </a:ext>
              </a:extLst>
            </p:cNvPr>
            <p:cNvSpPr txBox="1"/>
            <p:nvPr/>
          </p:nvSpPr>
          <p:spPr>
            <a:xfrm>
              <a:off x="3334968" y="1351340"/>
              <a:ext cx="2499463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rgbClr val="EBC920"/>
                  </a:solidFill>
                  <a:latin typeface="a타이틀고딕5" panose="02020600000000000000" pitchFamily="18" charset="-127"/>
                  <a:ea typeface="a타이틀고딕5" panose="02020600000000000000" pitchFamily="18" charset="-127"/>
                </a:rPr>
                <a:t>0 3</a:t>
              </a:r>
              <a:endParaRPr lang="ko-KR" alt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EBC920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endParaRPr>
            </a:p>
          </p:txBody>
        </p:sp>
      </p:grp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F12F0B-E1FE-4DF4-AF49-6E1BDAA3002B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7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8"/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MANUAL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002C0E1-7FE7-4030-9084-7FA967916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38" y="1232031"/>
            <a:ext cx="4747434" cy="2844751"/>
          </a:xfrm>
          <a:prstGeom prst="rect">
            <a:avLst/>
          </a:prstGeom>
        </p:spPr>
      </p:pic>
      <p:sp>
        <p:nvSpPr>
          <p:cNvPr id="91" name="Google Shape;853;p50">
            <a:extLst>
              <a:ext uri="{FF2B5EF4-FFF2-40B4-BE49-F238E27FC236}">
                <a16:creationId xmlns:a16="http://schemas.microsoft.com/office/drawing/2014/main" id="{9CD74DB5-A77E-42BE-AA2C-BCB6A83FD3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64577" y="1199286"/>
            <a:ext cx="2959469" cy="155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아이템을 드래그해서 동물 친구들에게 선물해주면 아이템과 호감도에 따른 대답을 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🐶동물 친구마다 좋아하는 물건이 다릅니다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92" name="Google Shape;856;p50">
            <a:extLst>
              <a:ext uri="{FF2B5EF4-FFF2-40B4-BE49-F238E27FC236}">
                <a16:creationId xmlns:a16="http://schemas.microsoft.com/office/drawing/2014/main" id="{E721469F-32AE-4E7E-B828-589D3691E4D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664577" y="726200"/>
            <a:ext cx="2179800" cy="473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아이템</a:t>
            </a:r>
            <a:endParaRPr dirty="0">
              <a:solidFill>
                <a:schemeClr val="accent6">
                  <a:lumMod val="75000"/>
                </a:schemeClr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C9CEB2-C929-4462-8268-43DE1F9782B9}"/>
              </a:ext>
            </a:extLst>
          </p:cNvPr>
          <p:cNvSpPr/>
          <p:nvPr/>
        </p:nvSpPr>
        <p:spPr>
          <a:xfrm>
            <a:off x="465002" y="1107267"/>
            <a:ext cx="4981058" cy="672227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853;p50">
            <a:extLst>
              <a:ext uri="{FF2B5EF4-FFF2-40B4-BE49-F238E27FC236}">
                <a16:creationId xmlns:a16="http://schemas.microsoft.com/office/drawing/2014/main" id="{BC8BEDFD-DBEE-4159-A770-31FBC19FED54}"/>
              </a:ext>
            </a:extLst>
          </p:cNvPr>
          <p:cNvSpPr txBox="1">
            <a:spLocks/>
          </p:cNvSpPr>
          <p:nvPr/>
        </p:nvSpPr>
        <p:spPr>
          <a:xfrm>
            <a:off x="5664577" y="3267850"/>
            <a:ext cx="2717178" cy="1268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호감도는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+10, -10, -9~+9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나누어집니다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물건과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호감도에 따라 대사가 다르게 나옵니다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</p:txBody>
      </p:sp>
      <p:sp>
        <p:nvSpPr>
          <p:cNvPr id="18" name="Google Shape;856;p50">
            <a:extLst>
              <a:ext uri="{FF2B5EF4-FFF2-40B4-BE49-F238E27FC236}">
                <a16:creationId xmlns:a16="http://schemas.microsoft.com/office/drawing/2014/main" id="{FDE606DC-3182-47E3-9CFE-9785D8856F9D}"/>
              </a:ext>
            </a:extLst>
          </p:cNvPr>
          <p:cNvSpPr txBox="1">
            <a:spLocks/>
          </p:cNvSpPr>
          <p:nvPr/>
        </p:nvSpPr>
        <p:spPr>
          <a:xfrm>
            <a:off x="5664577" y="2794763"/>
            <a:ext cx="2179800" cy="473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211A18-D697-4386-B502-D9E735F7D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069" y="686731"/>
            <a:ext cx="537884" cy="53788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EBB944-6508-4ABF-BE6C-756239FC7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655" y="716192"/>
            <a:ext cx="478963" cy="4789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43FAA19-A498-4F79-AA3F-526BA8673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0572" y="664902"/>
            <a:ext cx="581543" cy="5815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72FCC4-A8E0-4C87-A6CF-A75DDCF5D5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3655" y="2821550"/>
            <a:ext cx="419512" cy="41951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F59F8F7-ABAE-4081-9080-2A3162AE55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8682" y="2707196"/>
            <a:ext cx="3543386" cy="1152668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088A5D92-AC43-4FA7-83B7-3CDF142C4975}"/>
              </a:ext>
            </a:extLst>
          </p:cNvPr>
          <p:cNvSpPr/>
          <p:nvPr/>
        </p:nvSpPr>
        <p:spPr>
          <a:xfrm>
            <a:off x="1148683" y="2885242"/>
            <a:ext cx="3543386" cy="942688"/>
          </a:xfrm>
          <a:prstGeom prst="rect">
            <a:avLst/>
          </a:prstGeom>
          <a:noFill/>
          <a:ln w="381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슬라이드 번호 개체 틀 5">
            <a:extLst>
              <a:ext uri="{FF2B5EF4-FFF2-40B4-BE49-F238E27FC236}">
                <a16:creationId xmlns:a16="http://schemas.microsoft.com/office/drawing/2014/main" id="{945E00B8-D9F1-48FC-8855-76BA1F99FA7B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8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937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13562EF9-4520-4D75-A6C0-B0CFCD5BB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27" y="743023"/>
            <a:ext cx="4364956" cy="2455288"/>
          </a:xfrm>
          <a:prstGeom prst="rec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663DAEAD-F20E-410F-9F61-C9C81490C775}"/>
              </a:ext>
            </a:extLst>
          </p:cNvPr>
          <p:cNvGrpSpPr/>
          <p:nvPr/>
        </p:nvGrpSpPr>
        <p:grpSpPr>
          <a:xfrm>
            <a:off x="5419136" y="682822"/>
            <a:ext cx="2708457" cy="1781258"/>
            <a:chOff x="5664578" y="516078"/>
            <a:chExt cx="2708457" cy="1781258"/>
          </a:xfrm>
        </p:grpSpPr>
        <p:sp>
          <p:nvSpPr>
            <p:cNvPr id="143" name="Google Shape;853;p50">
              <a:extLst>
                <a:ext uri="{FF2B5EF4-FFF2-40B4-BE49-F238E27FC236}">
                  <a16:creationId xmlns:a16="http://schemas.microsoft.com/office/drawing/2014/main" id="{C80F386C-4EF4-4FE0-A4EC-314FAFDA119B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1076515"/>
              <a:ext cx="2708457" cy="1220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동물 친구를 선택하면 나오는 팝업입니다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 </a:t>
              </a:r>
            </a:p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기본 정보 및 좌우명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, </a:t>
              </a: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좋아하는 물건 정보가 표시됩니다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</a:p>
          </p:txBody>
        </p:sp>
        <p:sp>
          <p:nvSpPr>
            <p:cNvPr id="144" name="Google Shape;856;p50">
              <a:extLst>
                <a:ext uri="{FF2B5EF4-FFF2-40B4-BE49-F238E27FC236}">
                  <a16:creationId xmlns:a16="http://schemas.microsoft.com/office/drawing/2014/main" id="{8D2E0BAF-69B4-4F15-89BC-6B96D226CA68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516078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DF852E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정보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C7AAB07-9D77-49FB-AC95-17BF868FECD2}"/>
              </a:ext>
            </a:extLst>
          </p:cNvPr>
          <p:cNvGrpSpPr/>
          <p:nvPr/>
        </p:nvGrpSpPr>
        <p:grpSpPr>
          <a:xfrm>
            <a:off x="5419136" y="3370020"/>
            <a:ext cx="2717178" cy="1276765"/>
            <a:chOff x="5664578" y="3203276"/>
            <a:chExt cx="2717178" cy="1276765"/>
          </a:xfrm>
        </p:grpSpPr>
        <p:sp>
          <p:nvSpPr>
            <p:cNvPr id="16" name="Google Shape;853;p50">
              <a:extLst>
                <a:ext uri="{FF2B5EF4-FFF2-40B4-BE49-F238E27FC236}">
                  <a16:creationId xmlns:a16="http://schemas.microsoft.com/office/drawing/2014/main" id="{33F911B7-E0EA-4C16-9AA6-82693E0A4FD2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3763712"/>
              <a:ext cx="2717178" cy="716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좋아하는 아이템을 주면 표시되게 했습니다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</a:p>
          </p:txBody>
        </p:sp>
        <p:sp>
          <p:nvSpPr>
            <p:cNvPr id="17" name="Google Shape;856;p50">
              <a:extLst>
                <a:ext uri="{FF2B5EF4-FFF2-40B4-BE49-F238E27FC236}">
                  <a16:creationId xmlns:a16="http://schemas.microsoft.com/office/drawing/2014/main" id="{01B65A7B-CCF0-46BB-B359-39B0683B6712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3203276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5A2C1D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좋아하는 것</a:t>
              </a:r>
            </a:p>
          </p:txBody>
        </p:sp>
      </p:grpSp>
      <p:sp>
        <p:nvSpPr>
          <p:cNvPr id="18" name="Google Shape;853;p50">
            <a:extLst>
              <a:ext uri="{FF2B5EF4-FFF2-40B4-BE49-F238E27FC236}">
                <a16:creationId xmlns:a16="http://schemas.microsoft.com/office/drawing/2014/main" id="{2B7EAFEB-61B5-4628-B41F-971DFF82AF79}"/>
              </a:ext>
            </a:extLst>
          </p:cNvPr>
          <p:cNvSpPr txBox="1">
            <a:spLocks/>
          </p:cNvSpPr>
          <p:nvPr/>
        </p:nvSpPr>
        <p:spPr>
          <a:xfrm>
            <a:off x="808427" y="3902749"/>
            <a:ext cx="4078698" cy="71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버튼을 누르면 캐릭터가 부른 노래가 나옵니다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끄고 킬 수 있으며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닫기 버튼을 누르면 노래가 멈춥니다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  <a:endParaRPr lang="ko-KR" altLang="en-US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19" name="Google Shape;856;p50">
            <a:extLst>
              <a:ext uri="{FF2B5EF4-FFF2-40B4-BE49-F238E27FC236}">
                <a16:creationId xmlns:a16="http://schemas.microsoft.com/office/drawing/2014/main" id="{983FFCA8-6D65-4757-97E8-32BC5D9291AE}"/>
              </a:ext>
            </a:extLst>
          </p:cNvPr>
          <p:cNvSpPr txBox="1">
            <a:spLocks/>
          </p:cNvSpPr>
          <p:nvPr/>
        </p:nvSpPr>
        <p:spPr>
          <a:xfrm>
            <a:off x="808428" y="3346652"/>
            <a:ext cx="2179800" cy="56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2BB7AB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노래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6D2C89-9D57-4D71-8F7C-A4A5BCF44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22" y="3381147"/>
            <a:ext cx="500349" cy="5003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C012418-E3A4-4E5A-BD09-8E3F802CB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085" y="3326250"/>
            <a:ext cx="610142" cy="610142"/>
          </a:xfrm>
          <a:prstGeom prst="rect">
            <a:avLst/>
          </a:prstGeom>
        </p:spPr>
      </p:pic>
      <p:sp>
        <p:nvSpPr>
          <p:cNvPr id="26" name="슬라이드 번호 개체 틀 5">
            <a:extLst>
              <a:ext uri="{FF2B5EF4-FFF2-40B4-BE49-F238E27FC236}">
                <a16:creationId xmlns:a16="http://schemas.microsoft.com/office/drawing/2014/main" id="{E759F326-EBB1-4022-8C28-096F882FA969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9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8CCA027-E9D3-4A6D-9619-7D58C591F84D}"/>
              </a:ext>
            </a:extLst>
          </p:cNvPr>
          <p:cNvGrpSpPr/>
          <p:nvPr/>
        </p:nvGrpSpPr>
        <p:grpSpPr>
          <a:xfrm>
            <a:off x="5419136" y="2423391"/>
            <a:ext cx="2717178" cy="987318"/>
            <a:chOff x="6754478" y="4199822"/>
            <a:chExt cx="2717178" cy="987318"/>
          </a:xfrm>
        </p:grpSpPr>
        <p:sp>
          <p:nvSpPr>
            <p:cNvPr id="29" name="Google Shape;853;p50">
              <a:extLst>
                <a:ext uri="{FF2B5EF4-FFF2-40B4-BE49-F238E27FC236}">
                  <a16:creationId xmlns:a16="http://schemas.microsoft.com/office/drawing/2014/main" id="{0ABE71A0-6D0E-4605-8DAC-910B21A645B6}"/>
                </a:ext>
              </a:extLst>
            </p:cNvPr>
            <p:cNvSpPr txBox="1">
              <a:spLocks/>
            </p:cNvSpPr>
            <p:nvPr/>
          </p:nvSpPr>
          <p:spPr>
            <a:xfrm>
              <a:off x="6754478" y="4760259"/>
              <a:ext cx="2717178" cy="4268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호감도가 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5</a:t>
              </a: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이상일 때 표시됩니다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  <a:endPara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endParaRPr>
            </a:p>
          </p:txBody>
        </p:sp>
        <p:sp>
          <p:nvSpPr>
            <p:cNvPr id="30" name="Google Shape;856;p50">
              <a:extLst>
                <a:ext uri="{FF2B5EF4-FFF2-40B4-BE49-F238E27FC236}">
                  <a16:creationId xmlns:a16="http://schemas.microsoft.com/office/drawing/2014/main" id="{103717DD-7916-4469-82B4-790D13942EEC}"/>
                </a:ext>
              </a:extLst>
            </p:cNvPr>
            <p:cNvSpPr txBox="1">
              <a:spLocks/>
            </p:cNvSpPr>
            <p:nvPr/>
          </p:nvSpPr>
          <p:spPr>
            <a:xfrm>
              <a:off x="6754478" y="4199822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7F6A3B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좌우명</a:t>
              </a:r>
            </a:p>
          </p:txBody>
        </p:sp>
      </p:grpSp>
      <p:sp>
        <p:nvSpPr>
          <p:cNvPr id="40" name="Google Shape;768;p48">
            <a:extLst>
              <a:ext uri="{FF2B5EF4-FFF2-40B4-BE49-F238E27FC236}">
                <a16:creationId xmlns:a16="http://schemas.microsoft.com/office/drawing/2014/main" id="{91ED9C0D-1330-4F5A-AA1C-469DC31EB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MANUAL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5494477"/>
      </p:ext>
    </p:extLst>
  </p:cSld>
  <p:clrMapOvr>
    <a:masterClrMapping/>
  </p:clrMapOvr>
</p:sld>
</file>

<file path=ppt/theme/theme1.xml><?xml version="1.0" encoding="utf-8"?>
<a:theme xmlns:a="http://schemas.openxmlformats.org/drawingml/2006/main" name="Splendens Project Proposal by Slidesgo">
  <a:themeElements>
    <a:clrScheme name="Simple Light">
      <a:dk1>
        <a:srgbClr val="DB2A4A"/>
      </a:dk1>
      <a:lt1>
        <a:srgbClr val="F8F5E8"/>
      </a:lt1>
      <a:dk2>
        <a:srgbClr val="191919"/>
      </a:dk2>
      <a:lt2>
        <a:srgbClr val="F5EECE"/>
      </a:lt2>
      <a:accent1>
        <a:srgbClr val="EBC920"/>
      </a:accent1>
      <a:accent2>
        <a:srgbClr val="0E40AB"/>
      </a:accent2>
      <a:accent3>
        <a:srgbClr val="DB2A4A"/>
      </a:accent3>
      <a:accent4>
        <a:srgbClr val="3BC7A2"/>
      </a:accent4>
      <a:accent5>
        <a:srgbClr val="EBC920"/>
      </a:accent5>
      <a:accent6>
        <a:srgbClr val="0E40AB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1206</Words>
  <Application>Microsoft Office PowerPoint</Application>
  <PresentationFormat>화면 슬라이드 쇼(16:9)</PresentationFormat>
  <Paragraphs>173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210 동화책 R</vt:lpstr>
      <vt:lpstr>Raleway Black</vt:lpstr>
      <vt:lpstr>Blinker SemiBold</vt:lpstr>
      <vt:lpstr>Blinker</vt:lpstr>
      <vt:lpstr>Raleway</vt:lpstr>
      <vt:lpstr>a꽃피는봄</vt:lpstr>
      <vt:lpstr>a타이틀고딕5</vt:lpstr>
      <vt:lpstr>Arial</vt:lpstr>
      <vt:lpstr>a신디나루M</vt:lpstr>
      <vt:lpstr>a시월구일3</vt:lpstr>
      <vt:lpstr>D2Coding</vt:lpstr>
      <vt:lpstr>Splendens Project Proposal by Slidesgo</vt:lpstr>
      <vt:lpstr>&lt;카라멜&gt; &lt;쭈니&gt; &lt;메리어스&gt;</vt:lpstr>
      <vt:lpstr>01</vt:lpstr>
      <vt:lpstr>SCHEDULE</vt:lpstr>
      <vt:lpstr>TIMELINE</vt:lpstr>
      <vt:lpstr>PowerPoint 프레젠테이션</vt:lpstr>
      <vt:lpstr>KEYPOINT!</vt:lpstr>
      <vt:lpstr>PowerPoint 프레젠테이션</vt:lpstr>
      <vt:lpstr>MANUAL</vt:lpstr>
      <vt:lpstr>MANUAL</vt:lpstr>
      <vt:lpstr>PowerPoint 프레젠테이션</vt:lpstr>
      <vt:lpstr>CODE</vt:lpstr>
      <vt:lpstr>CODE</vt:lpstr>
      <vt:lpstr>CODE</vt:lpstr>
      <vt:lpstr>CODE</vt:lpstr>
      <vt:lpstr>CODE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&lt;카라멜&gt; &lt;쭈니&gt; &lt;메리어스&gt;</dc:title>
  <dc:creator>이지원</dc:creator>
  <cp:lastModifiedBy>이 지원</cp:lastModifiedBy>
  <cp:revision>11</cp:revision>
  <dcterms:modified xsi:type="dcterms:W3CDTF">2021-11-08T01:41:51Z</dcterms:modified>
</cp:coreProperties>
</file>